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85" r:id="rId6"/>
    <p:sldId id="260" r:id="rId7"/>
    <p:sldId id="286" r:id="rId8"/>
    <p:sldId id="288" r:id="rId9"/>
    <p:sldId id="261" r:id="rId10"/>
    <p:sldId id="287" r:id="rId11"/>
    <p:sldId id="262" r:id="rId12"/>
    <p:sldId id="263" r:id="rId13"/>
    <p:sldId id="264" r:id="rId14"/>
    <p:sldId id="289" r:id="rId15"/>
    <p:sldId id="265" r:id="rId16"/>
    <p:sldId id="266" r:id="rId17"/>
    <p:sldId id="290" r:id="rId18"/>
    <p:sldId id="267" r:id="rId19"/>
    <p:sldId id="268" r:id="rId20"/>
    <p:sldId id="269" r:id="rId21"/>
    <p:sldId id="300" r:id="rId22"/>
    <p:sldId id="292" r:id="rId23"/>
    <p:sldId id="293" r:id="rId24"/>
    <p:sldId id="295" r:id="rId25"/>
    <p:sldId id="296" r:id="rId26"/>
    <p:sldId id="297" r:id="rId27"/>
    <p:sldId id="298" r:id="rId28"/>
    <p:sldId id="299" r:id="rId29"/>
    <p:sldId id="270" r:id="rId30"/>
    <p:sldId id="294" r:id="rId31"/>
    <p:sldId id="271" r:id="rId32"/>
    <p:sldId id="272" r:id="rId33"/>
    <p:sldId id="273" r:id="rId34"/>
    <p:sldId id="274" r:id="rId35"/>
    <p:sldId id="275" r:id="rId36"/>
    <p:sldId id="276" r:id="rId37"/>
    <p:sldId id="277" r:id="rId38"/>
    <p:sldId id="278" r:id="rId39"/>
    <p:sldId id="279" r:id="rId40"/>
    <p:sldId id="280" r:id="rId41"/>
    <p:sldId id="281" r:id="rId42"/>
    <p:sldId id="282" r:id="rId43"/>
    <p:sldId id="283" r:id="rId4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50" d="100"/>
          <a:sy n="50" d="100"/>
        </p:scale>
        <p:origin x="-269" y="-8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5" name="14 Rectángulo redondeado"/>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9 Rectángulo redondeado"/>
          <p:cNvSpPr/>
          <p:nvPr/>
        </p:nvSpPr>
        <p:spPr>
          <a:xfrm>
            <a:off x="418596" y="434162"/>
            <a:ext cx="8306809" cy="3108960"/>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4 Título"/>
          <p:cNvSpPr>
            <a:spLocks noGrp="1"/>
          </p:cNvSpPr>
          <p:nvPr>
            <p:ph type="ctrTitle"/>
          </p:nvPr>
        </p:nvSpPr>
        <p:spPr>
          <a:xfrm>
            <a:off x="722376" y="1820206"/>
            <a:ext cx="7772400" cy="1828800"/>
          </a:xfrm>
        </p:spPr>
        <p:txBody>
          <a:bodyPr lIns="45720" rIns="45720" bIns="45720"/>
          <a:lstStyle>
            <a:lvl1pPr algn="r">
              <a:defRPr sz="4500"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kumimoji="0" lang="es-ES" smtClean="0"/>
              <a:t>Haga clic para modificar el estilo de título del patrón</a:t>
            </a:r>
            <a:endParaRPr kumimoji="0" lang="en-US"/>
          </a:p>
        </p:txBody>
      </p:sp>
      <p:sp>
        <p:nvSpPr>
          <p:cNvPr id="20" name="19 Subtítulo"/>
          <p:cNvSpPr>
            <a:spLocks noGrp="1"/>
          </p:cNvSpPr>
          <p:nvPr>
            <p:ph type="subTitle" idx="1"/>
          </p:nvPr>
        </p:nvSpPr>
        <p:spPr>
          <a:xfrm>
            <a:off x="722376" y="3685032"/>
            <a:ext cx="7772400" cy="914400"/>
          </a:xfrm>
        </p:spPr>
        <p:txBody>
          <a:bodyPr lIns="182880" tIns="0"/>
          <a:lstStyle>
            <a:lvl1pPr marL="36576" indent="0" algn="r">
              <a:spcBef>
                <a:spcPts val="0"/>
              </a:spcBef>
              <a:buNone/>
              <a:defRPr sz="2000">
                <a:solidFill>
                  <a:schemeClr val="bg2">
                    <a:shade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s-ES" smtClean="0"/>
              <a:t>Haga clic para modificar el estilo de subtítulo del patrón</a:t>
            </a:r>
            <a:endParaRPr kumimoji="0" lang="en-US"/>
          </a:p>
        </p:txBody>
      </p:sp>
      <p:sp>
        <p:nvSpPr>
          <p:cNvPr id="19" name="18 Marcador de fecha"/>
          <p:cNvSpPr>
            <a:spLocks noGrp="1"/>
          </p:cNvSpPr>
          <p:nvPr>
            <p:ph type="dt" sz="half" idx="10"/>
          </p:nvPr>
        </p:nvSpPr>
        <p:spPr/>
        <p:txBody>
          <a:bodyPr/>
          <a:lstStyle>
            <a:extLst/>
          </a:lstStyle>
          <a:p>
            <a:fld id="{7A847CFC-816F-41D0-AAC0-9BF4FEBC753E}" type="datetimeFigureOut">
              <a:rPr lang="es-ES" smtClean="0"/>
              <a:pPr/>
              <a:t>12/08/2011</a:t>
            </a:fld>
            <a:endParaRPr lang="es-ES"/>
          </a:p>
        </p:txBody>
      </p:sp>
      <p:sp>
        <p:nvSpPr>
          <p:cNvPr id="8" name="7 Marcador de pie de página"/>
          <p:cNvSpPr>
            <a:spLocks noGrp="1"/>
          </p:cNvSpPr>
          <p:nvPr>
            <p:ph type="ftr" sz="quarter" idx="11"/>
          </p:nvPr>
        </p:nvSpPr>
        <p:spPr/>
        <p:txBody>
          <a:bodyPr/>
          <a:lstStyle>
            <a:extLst/>
          </a:lstStyle>
          <a:p>
            <a:endParaRPr lang="es-ES"/>
          </a:p>
        </p:txBody>
      </p:sp>
      <p:sp>
        <p:nvSpPr>
          <p:cNvPr id="11" name="10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502920" y="4983480"/>
            <a:ext cx="8183880" cy="1051560"/>
          </a:xfrm>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a:xfrm>
            <a:off x="502920" y="530352"/>
            <a:ext cx="8183880" cy="4187952"/>
          </a:xfrm>
        </p:spPr>
        <p:txBody>
          <a:bodyPr/>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7A847CFC-816F-41D0-AAC0-9BF4FEBC753E}" type="datetimeFigureOut">
              <a:rPr lang="es-ES" smtClean="0"/>
              <a:pPr/>
              <a:t>12/08/2011</a:t>
            </a:fld>
            <a:endParaRPr lang="es-ES"/>
          </a:p>
        </p:txBody>
      </p:sp>
      <p:sp>
        <p:nvSpPr>
          <p:cNvPr id="5" name="4 Marcador de pie de página"/>
          <p:cNvSpPr>
            <a:spLocks noGrp="1"/>
          </p:cNvSpPr>
          <p:nvPr>
            <p:ph type="ftr" sz="quarter" idx="11"/>
          </p:nvPr>
        </p:nvSpPr>
        <p:spPr/>
        <p:txBody>
          <a:bodyPr/>
          <a:lstStyle>
            <a:extLst/>
          </a:lstStyle>
          <a:p>
            <a:endParaRPr lang="es-ES"/>
          </a:p>
        </p:txBody>
      </p:sp>
      <p:sp>
        <p:nvSpPr>
          <p:cNvPr id="6" name="5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14" name="13 Rectángulo redondeado"/>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10 Rectángulo redondeado"/>
          <p:cNvSpPr/>
          <p:nvPr/>
        </p:nvSpPr>
        <p:spPr>
          <a:xfrm>
            <a:off x="418596" y="434162"/>
            <a:ext cx="8306809" cy="4341329"/>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1 Título"/>
          <p:cNvSpPr>
            <a:spLocks noGrp="1"/>
          </p:cNvSpPr>
          <p:nvPr>
            <p:ph type="title"/>
          </p:nvPr>
        </p:nvSpPr>
        <p:spPr>
          <a:xfrm>
            <a:off x="468344" y="4928616"/>
            <a:ext cx="8183880" cy="676656"/>
          </a:xfrm>
        </p:spPr>
        <p:txBody>
          <a:bodyPr lIns="91440" bIns="0" anchor="b"/>
          <a:lstStyle>
            <a:lvl1pPr algn="l">
              <a:buNone/>
              <a:defRPr sz="3600" b="0" cap="none" baseline="0">
                <a:solidFill>
                  <a:schemeClr val="bg2">
                    <a:shade val="25000"/>
                  </a:schemeClr>
                </a:solidFill>
                <a:effectLst/>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68344" y="5624484"/>
            <a:ext cx="8183880" cy="420624"/>
          </a:xfrm>
        </p:spPr>
        <p:txBody>
          <a:bodyPr lIns="118872" tIns="0" anchor="t"/>
          <a:lstStyle>
            <a:lvl1pPr marL="0" marR="36576" indent="0" algn="l">
              <a:spcBef>
                <a:spcPts val="0"/>
              </a:spcBef>
              <a:spcAft>
                <a:spcPts val="0"/>
              </a:spcAft>
              <a:buNone/>
              <a:defRPr sz="1800" b="0">
                <a:solidFill>
                  <a:schemeClr val="accent1">
                    <a:shade val="50000"/>
                    <a:satMod val="110000"/>
                  </a:schemeClr>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extLst/>
          </a:lstStyle>
          <a:p>
            <a:fld id="{7A847CFC-816F-41D0-AAC0-9BF4FEBC753E}" type="datetimeFigureOut">
              <a:rPr lang="es-ES" smtClean="0"/>
              <a:pPr/>
              <a:t>12/08/2011</a:t>
            </a:fld>
            <a:endParaRPr lang="es-ES"/>
          </a:p>
        </p:txBody>
      </p:sp>
      <p:sp>
        <p:nvSpPr>
          <p:cNvPr id="5" name="4 Marcador de pie de página"/>
          <p:cNvSpPr>
            <a:spLocks noGrp="1"/>
          </p:cNvSpPr>
          <p:nvPr>
            <p:ph type="ftr" sz="quarter" idx="11"/>
          </p:nvPr>
        </p:nvSpPr>
        <p:spPr/>
        <p:txBody>
          <a:bodyPr/>
          <a:lstStyle>
            <a:extLst/>
          </a:lstStyle>
          <a:p>
            <a:endParaRPr lang="es-ES"/>
          </a:p>
        </p:txBody>
      </p:sp>
      <p:sp>
        <p:nvSpPr>
          <p:cNvPr id="6" name="5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514352"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755360"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7A847CFC-816F-41D0-AAC0-9BF4FEBC753E}" type="datetimeFigureOut">
              <a:rPr lang="es-ES" smtClean="0"/>
              <a:pPr/>
              <a:t>12/08/2011</a:t>
            </a:fld>
            <a:endParaRPr lang="es-ES"/>
          </a:p>
        </p:txBody>
      </p:sp>
      <p:sp>
        <p:nvSpPr>
          <p:cNvPr id="6" name="5 Marcador de pie de página"/>
          <p:cNvSpPr>
            <a:spLocks noGrp="1"/>
          </p:cNvSpPr>
          <p:nvPr>
            <p:ph type="ftr" sz="quarter" idx="11"/>
          </p:nvPr>
        </p:nvSpPr>
        <p:spPr/>
        <p:txBody>
          <a:bodyPr/>
          <a:lstStyle>
            <a:extLst/>
          </a:lstStyle>
          <a:p>
            <a:endParaRPr lang="es-ES"/>
          </a:p>
        </p:txBody>
      </p:sp>
      <p:sp>
        <p:nvSpPr>
          <p:cNvPr id="7" name="6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02920" y="4983480"/>
            <a:ext cx="8183880" cy="1051560"/>
          </a:xfrm>
        </p:spPr>
        <p:txBody>
          <a:bodyPr anchor="b"/>
          <a:lstStyle>
            <a:lvl1pPr>
              <a:defRPr b="1"/>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607224" y="579438"/>
            <a:ext cx="3931920" cy="792162"/>
          </a:xfrm>
        </p:spPr>
        <p:txBody>
          <a:bodyPr lIns="146304"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52169" y="579438"/>
            <a:ext cx="3931920" cy="792162"/>
          </a:xfrm>
        </p:spPr>
        <p:txBody>
          <a:bodyPr lIns="137160"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607224"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52169"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extLst/>
          </a:lstStyle>
          <a:p>
            <a:fld id="{7A847CFC-816F-41D0-AAC0-9BF4FEBC753E}" type="datetimeFigureOut">
              <a:rPr lang="es-ES" smtClean="0"/>
              <a:pPr/>
              <a:t>12/08/2011</a:t>
            </a:fld>
            <a:endParaRPr lang="es-ES"/>
          </a:p>
        </p:txBody>
      </p:sp>
      <p:sp>
        <p:nvSpPr>
          <p:cNvPr id="8" name="7 Marcador de pie de página"/>
          <p:cNvSpPr>
            <a:spLocks noGrp="1"/>
          </p:cNvSpPr>
          <p:nvPr>
            <p:ph type="ftr" sz="quarter" idx="11"/>
          </p:nvPr>
        </p:nvSpPr>
        <p:spPr/>
        <p:txBody>
          <a:bodyPr/>
          <a:lstStyle>
            <a:extLst/>
          </a:lstStyle>
          <a:p>
            <a:endParaRPr lang="es-ES"/>
          </a:p>
        </p:txBody>
      </p:sp>
      <p:sp>
        <p:nvSpPr>
          <p:cNvPr id="9" name="8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extLst/>
          </a:lstStyle>
          <a:p>
            <a:fld id="{7A847CFC-816F-41D0-AAC0-9BF4FEBC753E}" type="datetimeFigureOut">
              <a:rPr lang="es-ES" smtClean="0"/>
              <a:pPr/>
              <a:t>12/08/2011</a:t>
            </a:fld>
            <a:endParaRPr lang="es-ES"/>
          </a:p>
        </p:txBody>
      </p:sp>
      <p:sp>
        <p:nvSpPr>
          <p:cNvPr id="4" name="3 Marcador de pie de página"/>
          <p:cNvSpPr>
            <a:spLocks noGrp="1"/>
          </p:cNvSpPr>
          <p:nvPr>
            <p:ph type="ftr" sz="quarter" idx="11"/>
          </p:nvPr>
        </p:nvSpPr>
        <p:spPr/>
        <p:txBody>
          <a:bodyPr/>
          <a:lstStyle>
            <a:extLst/>
          </a:lstStyle>
          <a:p>
            <a:endParaRPr lang="es-ES"/>
          </a:p>
        </p:txBody>
      </p:sp>
      <p:sp>
        <p:nvSpPr>
          <p:cNvPr id="5" name="4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7" name="6 Rectángulo redondeado"/>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1 Marcador de fecha"/>
          <p:cNvSpPr>
            <a:spLocks noGrp="1"/>
          </p:cNvSpPr>
          <p:nvPr>
            <p:ph type="dt" sz="half" idx="10"/>
          </p:nvPr>
        </p:nvSpPr>
        <p:spPr/>
        <p:txBody>
          <a:bodyPr/>
          <a:lstStyle>
            <a:extLst/>
          </a:lstStyle>
          <a:p>
            <a:fld id="{7A847CFC-816F-41D0-AAC0-9BF4FEBC753E}" type="datetimeFigureOut">
              <a:rPr lang="es-ES" smtClean="0"/>
              <a:pPr/>
              <a:t>12/08/2011</a:t>
            </a:fld>
            <a:endParaRPr lang="es-ES"/>
          </a:p>
        </p:txBody>
      </p:sp>
      <p:sp>
        <p:nvSpPr>
          <p:cNvPr id="3" name="2 Marcador de pie de página"/>
          <p:cNvSpPr>
            <a:spLocks noGrp="1"/>
          </p:cNvSpPr>
          <p:nvPr>
            <p:ph type="ftr" sz="quarter" idx="11"/>
          </p:nvPr>
        </p:nvSpPr>
        <p:spPr/>
        <p:txBody>
          <a:bodyPr/>
          <a:lstStyle>
            <a:extLst/>
          </a:lstStyle>
          <a:p>
            <a:endParaRPr lang="es-ES"/>
          </a:p>
        </p:txBody>
      </p:sp>
      <p:sp>
        <p:nvSpPr>
          <p:cNvPr id="4" name="3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538784" y="533400"/>
            <a:ext cx="2971800" cy="914400"/>
          </a:xfrm>
        </p:spPr>
        <p:txBody>
          <a:bodyPr anchor="b"/>
          <a:lstStyle>
            <a:lvl1pPr algn="l">
              <a:buNone/>
              <a:defRPr sz="2200" b="1">
                <a:solidFill>
                  <a:schemeClr val="accent1"/>
                </a:solidFill>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5538847" y="1447802"/>
            <a:ext cx="2971800" cy="4206112"/>
          </a:xfrm>
        </p:spPr>
        <p:txBody>
          <a:bodyPr lIns="91440"/>
          <a:lstStyle>
            <a:lvl1pPr marL="18288" marR="18288" indent="0">
              <a:spcBef>
                <a:spcPts val="0"/>
              </a:spcBef>
              <a:buNone/>
              <a:defRPr sz="1400">
                <a:solidFill>
                  <a:schemeClr val="tx1"/>
                </a:solidFill>
              </a:defRPr>
            </a:lvl1pPr>
            <a:lvl2pPr>
              <a:buNone/>
              <a:defRPr sz="1200">
                <a:solidFill>
                  <a:schemeClr val="tx1"/>
                </a:solidFill>
              </a:defRPr>
            </a:lvl2pPr>
            <a:lvl3pPr>
              <a:buNone/>
              <a:defRPr sz="1000">
                <a:solidFill>
                  <a:schemeClr val="tx1"/>
                </a:solidFill>
              </a:defRPr>
            </a:lvl3pPr>
            <a:lvl4pPr>
              <a:buNone/>
              <a:defRPr sz="900">
                <a:solidFill>
                  <a:schemeClr val="tx1"/>
                </a:solidFill>
              </a:defRPr>
            </a:lvl4pPr>
            <a:lvl5pPr>
              <a:buNone/>
              <a:defRPr sz="900">
                <a:solidFill>
                  <a:schemeClr val="tx1"/>
                </a:solidFill>
              </a:defRPr>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1"/>
          </p:nvPr>
        </p:nvSpPr>
        <p:spPr>
          <a:xfrm>
            <a:off x="761372" y="930144"/>
            <a:ext cx="4626159" cy="4724402"/>
          </a:xfrm>
        </p:spPr>
        <p:txBody>
          <a:bodyPr/>
          <a:lstStyle>
            <a:lvl1pPr>
              <a:defRPr sz="2800">
                <a:solidFill>
                  <a:schemeClr val="tx1"/>
                </a:solidFill>
              </a:defRPr>
            </a:lvl1pPr>
            <a:lvl2pPr>
              <a:defRPr sz="26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buNone/>
              <a:defRPr/>
            </a:lvl6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7A847CFC-816F-41D0-AAC0-9BF4FEBC753E}" type="datetimeFigureOut">
              <a:rPr lang="es-ES" smtClean="0"/>
              <a:pPr/>
              <a:t>12/08/2011</a:t>
            </a:fld>
            <a:endParaRPr lang="es-ES"/>
          </a:p>
        </p:txBody>
      </p:sp>
      <p:sp>
        <p:nvSpPr>
          <p:cNvPr id="6" name="5 Marcador de pie de página"/>
          <p:cNvSpPr>
            <a:spLocks noGrp="1"/>
          </p:cNvSpPr>
          <p:nvPr>
            <p:ph type="ftr" sz="quarter" idx="11"/>
          </p:nvPr>
        </p:nvSpPr>
        <p:spPr/>
        <p:txBody>
          <a:bodyPr/>
          <a:lstStyle>
            <a:extLst/>
          </a:lstStyle>
          <a:p>
            <a:endParaRPr lang="es-ES"/>
          </a:p>
        </p:txBody>
      </p:sp>
      <p:sp>
        <p:nvSpPr>
          <p:cNvPr id="7" name="6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5" name="14 Rectángulo redondeado"/>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10 Redondear rectángulo de esquina sencilla"/>
          <p:cNvSpPr/>
          <p:nvPr/>
        </p:nvSpPr>
        <p:spPr>
          <a:xfrm>
            <a:off x="6400800" y="434162"/>
            <a:ext cx="2324605" cy="434340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1 Título"/>
          <p:cNvSpPr>
            <a:spLocks noGrp="1"/>
          </p:cNvSpPr>
          <p:nvPr>
            <p:ph type="title"/>
          </p:nvPr>
        </p:nvSpPr>
        <p:spPr>
          <a:xfrm>
            <a:off x="457200" y="5012056"/>
            <a:ext cx="8229600" cy="1051560"/>
          </a:xfrm>
        </p:spPr>
        <p:txBody>
          <a:bodyPr anchor="t"/>
          <a:lstStyle>
            <a:lvl1pPr algn="l">
              <a:buNone/>
              <a:defRPr sz="3600" b="0">
                <a:solidFill>
                  <a:schemeClr val="bg2">
                    <a:shade val="25000"/>
                  </a:schemeClr>
                </a:solidFill>
                <a:effectLst/>
              </a:defRPr>
            </a:lvl1pPr>
            <a:extLst/>
          </a:lstStyle>
          <a:p>
            <a:r>
              <a:rPr kumimoji="0" lang="es-ES" smtClean="0"/>
              <a:t>Haga clic para modificar el estilo de título del patrón</a:t>
            </a:r>
            <a:endParaRPr kumimoji="0" lang="en-US"/>
          </a:p>
        </p:txBody>
      </p:sp>
      <p:sp>
        <p:nvSpPr>
          <p:cNvPr id="4" name="3 Marcador de texto"/>
          <p:cNvSpPr>
            <a:spLocks noGrp="1"/>
          </p:cNvSpPr>
          <p:nvPr>
            <p:ph type="body" sz="half" idx="2"/>
          </p:nvPr>
        </p:nvSpPr>
        <p:spPr bwMode="grayWhite">
          <a:xfrm>
            <a:off x="6462712" y="533400"/>
            <a:ext cx="2240280" cy="4211480"/>
          </a:xfrm>
        </p:spPr>
        <p:txBody>
          <a:bodyPr lIns="91440"/>
          <a:lstStyle>
            <a:lvl1pPr marL="45720" indent="0" algn="l">
              <a:spcBef>
                <a:spcPts val="0"/>
              </a:spcBef>
              <a:buNone/>
              <a:defRPr sz="1400">
                <a:solidFill>
                  <a:srgbClr val="FFFFFF"/>
                </a:solidFill>
              </a:defRPr>
            </a:lvl1pPr>
            <a:lvl2pPr>
              <a:defRPr sz="1200">
                <a:solidFill>
                  <a:srgbClr val="FFFFFF"/>
                </a:solidFill>
              </a:defRPr>
            </a:lvl2pPr>
            <a:lvl3pPr>
              <a:defRPr sz="1000">
                <a:solidFill>
                  <a:srgbClr val="FFFFFF"/>
                </a:solidFill>
              </a:defRPr>
            </a:lvl3pPr>
            <a:lvl4pPr>
              <a:defRPr sz="900">
                <a:solidFill>
                  <a:srgbClr val="FFFFFF"/>
                </a:solidFill>
              </a:defRPr>
            </a:lvl4pPr>
            <a:lvl5pPr>
              <a:defRPr sz="900">
                <a:solidFill>
                  <a:srgbClr val="FFFFFF"/>
                </a:solidFill>
              </a:defRPr>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7A847CFC-816F-41D0-AAC0-9BF4FEBC753E}" type="datetimeFigureOut">
              <a:rPr lang="es-ES" smtClean="0"/>
              <a:pPr/>
              <a:t>12/08/2011</a:t>
            </a:fld>
            <a:endParaRPr lang="es-ES"/>
          </a:p>
        </p:txBody>
      </p:sp>
      <p:sp>
        <p:nvSpPr>
          <p:cNvPr id="6" name="5 Marcador de pie de página"/>
          <p:cNvSpPr>
            <a:spLocks noGrp="1"/>
          </p:cNvSpPr>
          <p:nvPr>
            <p:ph type="ftr" sz="quarter" idx="11"/>
          </p:nvPr>
        </p:nvSpPr>
        <p:spPr/>
        <p:txBody>
          <a:bodyPr/>
          <a:lstStyle>
            <a:extLst/>
          </a:lstStyle>
          <a:p>
            <a:endParaRPr lang="es-ES"/>
          </a:p>
        </p:txBody>
      </p:sp>
      <p:sp>
        <p:nvSpPr>
          <p:cNvPr id="7" name="6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
        <p:nvSpPr>
          <p:cNvPr id="3" name="2 Marcador de posición de imagen"/>
          <p:cNvSpPr>
            <a:spLocks noGrp="1"/>
          </p:cNvSpPr>
          <p:nvPr>
            <p:ph type="pic" idx="1"/>
          </p:nvPr>
        </p:nvSpPr>
        <p:spPr>
          <a:xfrm>
            <a:off x="421480" y="435768"/>
            <a:ext cx="5925312" cy="4343400"/>
          </a:xfrm>
          <a:prstGeom prst="snipRoundRect">
            <a:avLst>
              <a:gd name="adj1" fmla="val 1040"/>
              <a:gd name="adj2" fmla="val 0"/>
            </a:avLst>
          </a:prstGeom>
          <a:solidFill>
            <a:schemeClr val="bg2">
              <a:shade val="10000"/>
            </a:schemeClr>
          </a:solidFill>
        </p:spPr>
        <p:txBody>
          <a:bodyPr/>
          <a:lstStyle>
            <a:lvl1pPr marL="0" indent="0">
              <a:buNone/>
              <a:defRPr sz="3200"/>
            </a:lvl1pPr>
            <a:extLst/>
          </a:lstStyle>
          <a:p>
            <a:r>
              <a:rPr kumimoji="0" lang="es-ES" smtClean="0"/>
              <a:t>Haga clic en el icono para agregar una imagen</a:t>
            </a:r>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a:xfrm>
            <a:off x="502920" y="4983480"/>
            <a:ext cx="8183880" cy="1051560"/>
          </a:xfrm>
        </p:spPr>
        <p:txBody>
          <a:bodyPr/>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502920" y="530352"/>
            <a:ext cx="8183880" cy="4187952"/>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7A847CFC-816F-41D0-AAC0-9BF4FEBC753E}" type="datetimeFigureOut">
              <a:rPr lang="es-ES" smtClean="0"/>
              <a:pPr/>
              <a:t>12/08/2011</a:t>
            </a:fld>
            <a:endParaRPr lang="es-ES"/>
          </a:p>
        </p:txBody>
      </p:sp>
      <p:sp>
        <p:nvSpPr>
          <p:cNvPr id="5" name="4 Marcador de pie de página"/>
          <p:cNvSpPr>
            <a:spLocks noGrp="1"/>
          </p:cNvSpPr>
          <p:nvPr>
            <p:ph type="ftr" sz="quarter" idx="11"/>
          </p:nvPr>
        </p:nvSpPr>
        <p:spPr/>
        <p:txBody>
          <a:bodyPr/>
          <a:lstStyle>
            <a:extLst/>
          </a:lstStyle>
          <a:p>
            <a:endParaRPr lang="es-ES"/>
          </a:p>
        </p:txBody>
      </p:sp>
      <p:sp>
        <p:nvSpPr>
          <p:cNvPr id="6" name="5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533404"/>
            <a:ext cx="1981200" cy="5257799"/>
          </a:xfrm>
        </p:spPr>
        <p:txBody>
          <a:bodyPr vert="eaVert"/>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533400" y="533402"/>
            <a:ext cx="5943600" cy="5257801"/>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7A847CFC-816F-41D0-AAC0-9BF4FEBC753E}" type="datetimeFigureOut">
              <a:rPr lang="es-ES" smtClean="0"/>
              <a:pPr/>
              <a:t>12/08/2011</a:t>
            </a:fld>
            <a:endParaRPr lang="es-ES"/>
          </a:p>
        </p:txBody>
      </p:sp>
      <p:sp>
        <p:nvSpPr>
          <p:cNvPr id="5" name="4 Marcador de pie de página"/>
          <p:cNvSpPr>
            <a:spLocks noGrp="1"/>
          </p:cNvSpPr>
          <p:nvPr>
            <p:ph type="ftr" sz="quarter" idx="11"/>
          </p:nvPr>
        </p:nvSpPr>
        <p:spPr/>
        <p:txBody>
          <a:bodyPr/>
          <a:lstStyle>
            <a:extLst/>
          </a:lstStyle>
          <a:p>
            <a:endParaRPr lang="es-ES"/>
          </a:p>
        </p:txBody>
      </p:sp>
      <p:sp>
        <p:nvSpPr>
          <p:cNvPr id="6" name="5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6 Rectángulo redondeado"/>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8 Rectángulo redondeado"/>
          <p:cNvSpPr/>
          <p:nvPr/>
        </p:nvSpPr>
        <p:spPr>
          <a:xfrm>
            <a:off x="418596" y="434162"/>
            <a:ext cx="8306809" cy="548640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3" name="12 Marcador de título"/>
          <p:cNvSpPr>
            <a:spLocks noGrp="1"/>
          </p:cNvSpPr>
          <p:nvPr>
            <p:ph type="title"/>
          </p:nvPr>
        </p:nvSpPr>
        <p:spPr>
          <a:xfrm>
            <a:off x="502920" y="4985590"/>
            <a:ext cx="8183880" cy="1051560"/>
          </a:xfrm>
          <a:prstGeom prst="rect">
            <a:avLst/>
          </a:prstGeom>
        </p:spPr>
        <p:txBody>
          <a:bodyPr vert="horz" anchor="b">
            <a:normAutofit/>
          </a:bodyPr>
          <a:lstStyle>
            <a:extLst/>
          </a:lstStyle>
          <a:p>
            <a:r>
              <a:rPr kumimoji="0" lang="es-ES" smtClean="0"/>
              <a:t>Haga clic para modificar el estilo de título del patrón</a:t>
            </a:r>
            <a:endParaRPr kumimoji="0" lang="en-US"/>
          </a:p>
        </p:txBody>
      </p:sp>
      <p:sp>
        <p:nvSpPr>
          <p:cNvPr id="4" name="3 Marcador de texto"/>
          <p:cNvSpPr>
            <a:spLocks noGrp="1"/>
          </p:cNvSpPr>
          <p:nvPr>
            <p:ph type="body" idx="1"/>
          </p:nvPr>
        </p:nvSpPr>
        <p:spPr>
          <a:xfrm>
            <a:off x="502920" y="530352"/>
            <a:ext cx="8183880" cy="4187952"/>
          </a:xfrm>
          <a:prstGeom prst="rect">
            <a:avLst/>
          </a:prstGeom>
        </p:spPr>
        <p:txBody>
          <a:bodyPr vert="horz" lIns="182880" tIns="91440">
            <a:normAutofit/>
          </a:bodyPr>
          <a:lstStyle>
            <a:extLst/>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25" name="24 Marcador de fecha"/>
          <p:cNvSpPr>
            <a:spLocks noGrp="1"/>
          </p:cNvSpPr>
          <p:nvPr>
            <p:ph type="dt" sz="half" idx="2"/>
          </p:nvPr>
        </p:nvSpPr>
        <p:spPr>
          <a:xfrm>
            <a:off x="3776328" y="6111875"/>
            <a:ext cx="22860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7A847CFC-816F-41D0-AAC0-9BF4FEBC753E}" type="datetimeFigureOut">
              <a:rPr lang="es-ES" smtClean="0"/>
              <a:pPr/>
              <a:t>12/08/2011</a:t>
            </a:fld>
            <a:endParaRPr lang="es-ES"/>
          </a:p>
        </p:txBody>
      </p:sp>
      <p:sp>
        <p:nvSpPr>
          <p:cNvPr id="18" name="17 Marcador de pie de página"/>
          <p:cNvSpPr>
            <a:spLocks noGrp="1"/>
          </p:cNvSpPr>
          <p:nvPr>
            <p:ph type="ftr" sz="quarter" idx="3"/>
          </p:nvPr>
        </p:nvSpPr>
        <p:spPr>
          <a:xfrm>
            <a:off x="6062328" y="6111875"/>
            <a:ext cx="2286000" cy="365125"/>
          </a:xfrm>
          <a:prstGeom prst="rect">
            <a:avLst/>
          </a:prstGeom>
        </p:spPr>
        <p:txBody>
          <a:bodyPr vert="horz" anchor="b"/>
          <a:lstStyle>
            <a:lvl1pPr algn="l" eaLnBrk="1" latinLnBrk="0" hangingPunct="1">
              <a:defRPr kumimoji="0" sz="1000">
                <a:solidFill>
                  <a:schemeClr val="bg2">
                    <a:shade val="50000"/>
                  </a:schemeClr>
                </a:solidFill>
              </a:defRPr>
            </a:lvl1pPr>
            <a:extLst/>
          </a:lstStyle>
          <a:p>
            <a:endParaRPr lang="es-ES"/>
          </a:p>
        </p:txBody>
      </p:sp>
      <p:sp>
        <p:nvSpPr>
          <p:cNvPr id="5" name="4 Marcador de número de diapositiva"/>
          <p:cNvSpPr>
            <a:spLocks noGrp="1"/>
          </p:cNvSpPr>
          <p:nvPr>
            <p:ph type="sldNum" sz="quarter" idx="4"/>
          </p:nvPr>
        </p:nvSpPr>
        <p:spPr>
          <a:xfrm>
            <a:off x="8348328" y="6111875"/>
            <a:ext cx="4572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132FADFE-3B8F-471C-ABF0-DBC7717ECBBC}"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3600" b="1" kern="1200">
          <a:solidFill>
            <a:schemeClr val="accent1">
              <a:tint val="88000"/>
              <a:satMod val="150000"/>
            </a:schemeClr>
          </a:solidFill>
          <a:effectLst>
            <a:outerShdw blurRad="53975" dist="22860" dir="5400000" algn="tl" rotWithShape="0">
              <a:srgbClr val="000000">
                <a:alpha val="55000"/>
              </a:srgbClr>
            </a:outerShdw>
          </a:effectLst>
          <a:latin typeface="+mj-lt"/>
          <a:ea typeface="+mj-ea"/>
          <a:cs typeface="+mj-cs"/>
        </a:defRPr>
      </a:lvl1pPr>
      <a:extLst/>
    </p:titleStyle>
    <p:bodyStyle>
      <a:lvl1pPr marL="265176" indent="-265176" algn="l" rtl="0" eaLnBrk="1" latinLnBrk="0" hangingPunct="1">
        <a:spcBef>
          <a:spcPts val="250"/>
        </a:spcBef>
        <a:buClr>
          <a:schemeClr val="accent1"/>
        </a:buClr>
        <a:buSzPct val="80000"/>
        <a:buFont typeface="Wingdings 2"/>
        <a:buChar char=""/>
        <a:defRPr kumimoji="0" sz="2800" kern="1200">
          <a:solidFill>
            <a:schemeClr val="tx1"/>
          </a:solidFill>
          <a:effectLst/>
          <a:latin typeface="+mn-lt"/>
          <a:ea typeface="+mn-ea"/>
          <a:cs typeface="+mn-cs"/>
        </a:defRPr>
      </a:lvl1pPr>
      <a:lvl2pPr marL="548640" indent="-201168" algn="l" rtl="0" eaLnBrk="1" latinLnBrk="0" hangingPunct="1">
        <a:spcBef>
          <a:spcPts val="250"/>
        </a:spcBef>
        <a:buClr>
          <a:schemeClr val="accent1"/>
        </a:buClr>
        <a:buSzPct val="100000"/>
        <a:buFont typeface="Verdana"/>
        <a:buChar char="◦"/>
        <a:defRPr kumimoji="0" sz="2400" kern="1200">
          <a:solidFill>
            <a:schemeClr val="tx1"/>
          </a:solidFill>
          <a:latin typeface="+mn-lt"/>
          <a:ea typeface="+mn-ea"/>
          <a:cs typeface="+mn-cs"/>
        </a:defRPr>
      </a:lvl2pPr>
      <a:lvl3pPr marL="786384" indent="-182880" algn="l" rtl="0" eaLnBrk="1" latinLnBrk="0" hangingPunct="1">
        <a:spcBef>
          <a:spcPts val="250"/>
        </a:spcBef>
        <a:buClr>
          <a:schemeClr val="accent2">
            <a:tint val="85000"/>
            <a:satMod val="285000"/>
          </a:schemeClr>
        </a:buClr>
        <a:buSzPct val="100000"/>
        <a:buFont typeface="Wingdings 2"/>
        <a:buChar char=""/>
        <a:defRPr kumimoji="0" sz="2200" kern="1200">
          <a:solidFill>
            <a:schemeClr val="tx1"/>
          </a:solidFill>
          <a:latin typeface="+mn-lt"/>
          <a:ea typeface="+mn-ea"/>
          <a:cs typeface="+mn-cs"/>
        </a:defRPr>
      </a:lvl3pPr>
      <a:lvl4pPr marL="1024128" indent="-182880" algn="l" rtl="0" eaLnBrk="1" latinLnBrk="0" hangingPunct="1">
        <a:spcBef>
          <a:spcPts val="230"/>
        </a:spcBef>
        <a:buClr>
          <a:schemeClr val="accent2">
            <a:tint val="85000"/>
            <a:satMod val="285000"/>
          </a:schemeClr>
        </a:buClr>
        <a:buSzPct val="112000"/>
        <a:buFont typeface="Verdana"/>
        <a:buChar char="◦"/>
        <a:defRPr kumimoji="0" sz="1900" kern="1200">
          <a:solidFill>
            <a:schemeClr val="tx1"/>
          </a:solidFill>
          <a:latin typeface="+mn-lt"/>
          <a:ea typeface="+mn-ea"/>
          <a:cs typeface="+mn-cs"/>
        </a:defRPr>
      </a:lvl4pPr>
      <a:lvl5pPr marL="1280160" indent="-182880" algn="l" rtl="0" eaLnBrk="1" latinLnBrk="0" hangingPunct="1">
        <a:spcBef>
          <a:spcPts val="250"/>
        </a:spcBef>
        <a:buClr>
          <a:schemeClr val="accent3">
            <a:tint val="85000"/>
            <a:satMod val="275000"/>
          </a:schemeClr>
        </a:buClr>
        <a:buSzPct val="100000"/>
        <a:buFont typeface="Wingdings 2"/>
        <a:buChar char=""/>
        <a:defRPr kumimoji="0" sz="1800"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1691680" y="1039873"/>
            <a:ext cx="4464496" cy="1641884"/>
          </a:xfrm>
        </p:spPr>
        <p:txBody>
          <a:bodyPr>
            <a:normAutofit/>
          </a:bodyPr>
          <a:lstStyle/>
          <a:p>
            <a:r>
              <a:rPr lang="es-CO" dirty="0" smtClean="0">
                <a:latin typeface="Algerian" pitchFamily="82" charset="0"/>
              </a:rPr>
              <a:t>Dos naturalezas</a:t>
            </a:r>
            <a:endParaRPr lang="es-CO" dirty="0">
              <a:latin typeface="Algerian" pitchFamily="82"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2920" y="1412776"/>
            <a:ext cx="8183880" cy="3305528"/>
          </a:xfrm>
          <a:solidFill>
            <a:schemeClr val="accent1">
              <a:lumMod val="40000"/>
              <a:lumOff val="60000"/>
            </a:schemeClr>
          </a:solidFill>
        </p:spPr>
        <p:txBody>
          <a:bodyPr/>
          <a:lstStyle/>
          <a:p>
            <a:endParaRPr lang="es-CO" dirty="0" smtClean="0"/>
          </a:p>
          <a:p>
            <a:pPr algn="ctr">
              <a:buNone/>
            </a:pPr>
            <a:r>
              <a:rPr lang="es-CO" dirty="0" smtClean="0"/>
              <a:t>  Pelea la buena batalla de la fe, echa mano de la vida eterna, a la cual asimismo fuiste llamado, habiendo hecho la buena profesión delante de muchos testigos. </a:t>
            </a:r>
            <a:endParaRPr lang="es-CO" dirty="0"/>
          </a:p>
        </p:txBody>
      </p:sp>
      <p:sp>
        <p:nvSpPr>
          <p:cNvPr id="5" name="4 Rectángulo"/>
          <p:cNvSpPr/>
          <p:nvPr/>
        </p:nvSpPr>
        <p:spPr>
          <a:xfrm>
            <a:off x="5220072" y="4005064"/>
            <a:ext cx="3024336" cy="461665"/>
          </a:xfrm>
          <a:prstGeom prst="rect">
            <a:avLst/>
          </a:prstGeom>
        </p:spPr>
        <p:txBody>
          <a:bodyPr wrap="square">
            <a:spAutoFit/>
          </a:bodyPr>
          <a:lstStyle/>
          <a:p>
            <a:r>
              <a:rPr lang="es-CO" sz="2400" dirty="0" smtClean="0">
                <a:solidFill>
                  <a:srgbClr val="FF0000"/>
                </a:solidFill>
              </a:rPr>
              <a:t>1 Tim 6:12.</a:t>
            </a:r>
            <a:endParaRPr lang="es-CO" sz="2400" dirty="0">
              <a:solidFill>
                <a:srgbClr val="FF0000"/>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530352"/>
            <a:ext cx="4824536" cy="5922984"/>
          </a:xfrm>
          <a:solidFill>
            <a:schemeClr val="accent1">
              <a:lumMod val="40000"/>
              <a:lumOff val="60000"/>
            </a:schemeClr>
          </a:solidFill>
        </p:spPr>
        <p:txBody>
          <a:bodyPr>
            <a:normAutofit fontScale="92500" lnSpcReduction="20000"/>
          </a:bodyPr>
          <a:lstStyle/>
          <a:p>
            <a:pPr>
              <a:buNone/>
            </a:pPr>
            <a:r>
              <a:rPr lang="es-CO" dirty="0" smtClean="0"/>
              <a:t>  </a:t>
            </a:r>
          </a:p>
          <a:p>
            <a:pPr algn="ctr">
              <a:buNone/>
            </a:pPr>
            <a:r>
              <a:rPr lang="es-CO" dirty="0" smtClean="0"/>
              <a:t>   El apóstol Pablo habla de “</a:t>
            </a:r>
            <a:r>
              <a:rPr lang="es-CO" u="sng" dirty="0" smtClean="0"/>
              <a:t>pelea</a:t>
            </a:r>
            <a:r>
              <a:rPr lang="es-CO" dirty="0" smtClean="0"/>
              <a:t>”, lo cual nos parece contrario a nuestra fe de tener </a:t>
            </a:r>
            <a:r>
              <a:rPr lang="es-CO" u="sng" dirty="0" smtClean="0">
                <a:solidFill>
                  <a:srgbClr val="0070C0"/>
                </a:solidFill>
              </a:rPr>
              <a:t>paz con todos</a:t>
            </a:r>
            <a:r>
              <a:rPr lang="es-CO" dirty="0" smtClean="0"/>
              <a:t>, y para entender lo que nos quiere decir tenemos que remontarnos al comienzo, cuando Dios nos creó.</a:t>
            </a:r>
          </a:p>
          <a:p>
            <a:pPr>
              <a:buNone/>
            </a:pPr>
            <a:endParaRPr lang="es-CO" dirty="0" smtClean="0"/>
          </a:p>
          <a:p>
            <a:pPr>
              <a:buNone/>
            </a:pPr>
            <a:r>
              <a:rPr lang="es-CO" dirty="0" smtClean="0"/>
              <a:t>            </a:t>
            </a:r>
            <a:r>
              <a:rPr lang="es-CO" dirty="0" smtClean="0">
                <a:solidFill>
                  <a:srgbClr val="FF0000"/>
                </a:solidFill>
              </a:rPr>
              <a:t>Génesis 1:27.</a:t>
            </a:r>
          </a:p>
          <a:p>
            <a:pPr algn="ctr">
              <a:buNone/>
            </a:pPr>
            <a:r>
              <a:rPr lang="es-CO" dirty="0" smtClean="0"/>
              <a:t>   Y creó Dios al hombre a su </a:t>
            </a:r>
            <a:r>
              <a:rPr lang="es-CO" dirty="0" smtClean="0">
                <a:solidFill>
                  <a:srgbClr val="0070C0"/>
                </a:solidFill>
              </a:rPr>
              <a:t>imagen</a:t>
            </a:r>
            <a:r>
              <a:rPr lang="es-CO" dirty="0" smtClean="0"/>
              <a:t>, a </a:t>
            </a:r>
            <a:r>
              <a:rPr lang="es-CO" u="sng" dirty="0" smtClean="0">
                <a:solidFill>
                  <a:srgbClr val="0070C0"/>
                </a:solidFill>
              </a:rPr>
              <a:t>imagen de Dios lo creó</a:t>
            </a:r>
            <a:r>
              <a:rPr lang="es-CO" dirty="0" smtClean="0"/>
              <a:t>; varón y hembra los creó. </a:t>
            </a:r>
            <a:endParaRPr lang="es-CO" dirty="0"/>
          </a:p>
        </p:txBody>
      </p:sp>
      <p:pic>
        <p:nvPicPr>
          <p:cNvPr id="27650" name="Picture 2" descr="http://t0.gstatic.com/images?q=tbn:ANd9GcQ4HbNa70gi73JuxxJSayoKgJbTiSOZdXeaHCwOSt4AIKBKqz2J4w"/>
          <p:cNvPicPr>
            <a:picLocks noChangeAspect="1" noChangeArrowheads="1"/>
          </p:cNvPicPr>
          <p:nvPr/>
        </p:nvPicPr>
        <p:blipFill>
          <a:blip r:embed="rId2" cstate="print"/>
          <a:srcRect/>
          <a:stretch>
            <a:fillRect/>
          </a:stretch>
        </p:blipFill>
        <p:spPr bwMode="auto">
          <a:xfrm>
            <a:off x="5580112" y="1124744"/>
            <a:ext cx="2952328" cy="439248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100"/>
                                        <p:tgtEl>
                                          <p:spTgt spid="3">
                                            <p:txEl>
                                              <p:pRg st="1" end="1"/>
                                            </p:txEl>
                                          </p:spTgt>
                                        </p:tgtEl>
                                      </p:cBhvr>
                                    </p:animEffect>
                                    <p:anim calcmode="lin" valueType="num">
                                      <p:cBhvr>
                                        <p:cTn id="17"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nodeType="clickEffect">
                                  <p:stCondLst>
                                    <p:cond delay="0"/>
                                  </p:stCondLst>
                                  <p:childTnLst>
                                    <p:set>
                                      <p:cBhvr>
                                        <p:cTn id="24" dur="1" fill="hold">
                                          <p:stCondLst>
                                            <p:cond delay="0"/>
                                          </p:stCondLst>
                                        </p:cTn>
                                        <p:tgtEl>
                                          <p:spTgt spid="27650"/>
                                        </p:tgtEl>
                                        <p:attrNameLst>
                                          <p:attrName>style.visibility</p:attrName>
                                        </p:attrNameLst>
                                      </p:cBhvr>
                                      <p:to>
                                        <p:strVal val="visible"/>
                                      </p:to>
                                    </p:set>
                                    <p:animEffect transition="in" filter="fade">
                                      <p:cBhvr>
                                        <p:cTn id="25" dur="100"/>
                                        <p:tgtEl>
                                          <p:spTgt spid="27650"/>
                                        </p:tgtEl>
                                      </p:cBhvr>
                                    </p:animEffect>
                                    <p:anim calcmode="lin" valueType="num">
                                      <p:cBhvr>
                                        <p:cTn id="26" dur="400" fill="hold"/>
                                        <p:tgtEl>
                                          <p:spTgt spid="27650"/>
                                        </p:tgtEl>
                                        <p:attrNameLst>
                                          <p:attrName>ppt_x</p:attrName>
                                        </p:attrNameLst>
                                      </p:cBhvr>
                                      <p:tavLst>
                                        <p:tav tm="0">
                                          <p:val>
                                            <p:strVal val="#ppt_x"/>
                                          </p:val>
                                        </p:tav>
                                        <p:tav tm="100000">
                                          <p:val>
                                            <p:strVal val="#ppt_x"/>
                                          </p:val>
                                        </p:tav>
                                      </p:tavLst>
                                    </p:anim>
                                    <p:anim calcmode="lin" valueType="num">
                                      <p:cBhvr>
                                        <p:cTn id="27" dur="400" fill="hold"/>
                                        <p:tgtEl>
                                          <p:spTgt spid="27650"/>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2765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2765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nodeType="click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Effect transition="in" filter="fade">
                                      <p:cBhvr>
                                        <p:cTn id="34" dur="100"/>
                                        <p:tgtEl>
                                          <p:spTgt spid="3">
                                            <p:txEl>
                                              <p:pRg st="3" end="3"/>
                                            </p:txEl>
                                          </p:spTgt>
                                        </p:tgtEl>
                                      </p:cBhvr>
                                    </p:animEffect>
                                    <p:anim calcmode="lin" valueType="num">
                                      <p:cBhvr>
                                        <p:cTn id="35" dur="4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6" dur="400" fill="hold"/>
                                        <p:tgtEl>
                                          <p:spTgt spid="3">
                                            <p:txEl>
                                              <p:pRg st="3" end="3"/>
                                            </p:txEl>
                                          </p:spTgt>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3">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3">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39" presetID="43" presetClass="entr" presetSubtype="0" fill="hold" nodeType="withEffect">
                                  <p:stCondLst>
                                    <p:cond delay="0"/>
                                  </p:stCondLst>
                                  <p:childTnLst>
                                    <p:set>
                                      <p:cBhvr>
                                        <p:cTn id="40" dur="1" fill="hold">
                                          <p:stCondLst>
                                            <p:cond delay="0"/>
                                          </p:stCondLst>
                                        </p:cTn>
                                        <p:tgtEl>
                                          <p:spTgt spid="3">
                                            <p:txEl>
                                              <p:pRg st="4" end="4"/>
                                            </p:txEl>
                                          </p:spTgt>
                                        </p:tgtEl>
                                        <p:attrNameLst>
                                          <p:attrName>style.visibility</p:attrName>
                                        </p:attrNameLst>
                                      </p:cBhvr>
                                      <p:to>
                                        <p:strVal val="visible"/>
                                      </p:to>
                                    </p:set>
                                    <p:animEffect transition="in" filter="fade">
                                      <p:cBhvr>
                                        <p:cTn id="41" dur="100"/>
                                        <p:tgtEl>
                                          <p:spTgt spid="3">
                                            <p:txEl>
                                              <p:pRg st="4" end="4"/>
                                            </p:txEl>
                                          </p:spTgt>
                                        </p:tgtEl>
                                      </p:cBhvr>
                                    </p:animEffect>
                                    <p:anim calcmode="lin" valueType="num">
                                      <p:cBhvr>
                                        <p:cTn id="42" dur="4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3" dur="400" fill="hold"/>
                                        <p:tgtEl>
                                          <p:spTgt spid="3">
                                            <p:txEl>
                                              <p:pRg st="4" end="4"/>
                                            </p:txEl>
                                          </p:spTgt>
                                        </p:tgtEl>
                                        <p:attrNameLst>
                                          <p:attrName>ppt_y</p:attrName>
                                        </p:attrNameLst>
                                      </p:cBhvr>
                                      <p:tavLst>
                                        <p:tav tm="0">
                                          <p:val>
                                            <p:strVal val="#ppt_y+0.31"/>
                                          </p:val>
                                        </p:tav>
                                        <p:tav tm="100000">
                                          <p:val>
                                            <p:strVal val="#ppt_y+0.31"/>
                                          </p:val>
                                        </p:tav>
                                      </p:tavLst>
                                    </p:anim>
                                    <p:anim calcmode="lin" valueType="num">
                                      <p:cBhvr>
                                        <p:cTn id="44" dur="600" decel="50000" fill="hold">
                                          <p:stCondLst>
                                            <p:cond delay="400"/>
                                          </p:stCondLst>
                                        </p:cTn>
                                        <p:tgtEl>
                                          <p:spTgt spid="3">
                                            <p:txEl>
                                              <p:pRg st="4" end="4"/>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5" dur="600" decel="50000" fill="hold">
                                          <p:stCondLst>
                                            <p:cond delay="400"/>
                                          </p:stCondLst>
                                        </p:cTn>
                                        <p:tgtEl>
                                          <p:spTgt spid="3">
                                            <p:txEl>
                                              <p:pRg st="4" end="4"/>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2920" y="530352"/>
            <a:ext cx="4789160" cy="5346920"/>
          </a:xfrm>
          <a:solidFill>
            <a:schemeClr val="accent3">
              <a:lumMod val="20000"/>
              <a:lumOff val="80000"/>
            </a:schemeClr>
          </a:solidFill>
        </p:spPr>
        <p:txBody>
          <a:bodyPr>
            <a:normAutofit/>
          </a:bodyPr>
          <a:lstStyle/>
          <a:p>
            <a:pPr algn="ctr">
              <a:buNone/>
            </a:pPr>
            <a:r>
              <a:rPr lang="es-CO" dirty="0" smtClean="0"/>
              <a:t>  </a:t>
            </a:r>
          </a:p>
          <a:p>
            <a:pPr algn="ctr">
              <a:buNone/>
            </a:pPr>
            <a:endParaRPr lang="es-CO" dirty="0" smtClean="0"/>
          </a:p>
          <a:p>
            <a:pPr algn="ctr">
              <a:buNone/>
            </a:pPr>
            <a:r>
              <a:rPr lang="es-CO" dirty="0" smtClean="0"/>
              <a:t>El hombre y la mujer fueron creados </a:t>
            </a:r>
            <a:r>
              <a:rPr lang="es-CO" dirty="0" smtClean="0">
                <a:solidFill>
                  <a:srgbClr val="0070C0"/>
                </a:solidFill>
              </a:rPr>
              <a:t>idénticos a Dios,</a:t>
            </a:r>
            <a:r>
              <a:rPr lang="es-CO" dirty="0" smtClean="0"/>
              <a:t> se </a:t>
            </a:r>
            <a:r>
              <a:rPr lang="es-CO" dirty="0" smtClean="0">
                <a:solidFill>
                  <a:srgbClr val="0070C0"/>
                </a:solidFill>
              </a:rPr>
              <a:t>parecían a Dios</a:t>
            </a:r>
            <a:r>
              <a:rPr lang="es-CO" dirty="0" smtClean="0"/>
              <a:t>, ahora, entre los dos también se parecían, porque ambos fueron creados a “</a:t>
            </a:r>
            <a:r>
              <a:rPr lang="es-CO" dirty="0" smtClean="0">
                <a:solidFill>
                  <a:srgbClr val="0070C0"/>
                </a:solidFill>
              </a:rPr>
              <a:t>imagen de Dios</a:t>
            </a:r>
            <a:r>
              <a:rPr lang="es-CO" dirty="0" smtClean="0"/>
              <a:t>”.</a:t>
            </a:r>
          </a:p>
          <a:p>
            <a:endParaRPr lang="es-CO" dirty="0" smtClean="0"/>
          </a:p>
        </p:txBody>
      </p:sp>
      <p:pic>
        <p:nvPicPr>
          <p:cNvPr id="4" name="Picture 2" descr="http://t0.gstatic.com/images?q=tbn:ANd9GcQ4HbNa70gi73JuxxJSayoKgJbTiSOZdXeaHCwOSt4AIKBKqz2J4w"/>
          <p:cNvPicPr>
            <a:picLocks noChangeAspect="1" noChangeArrowheads="1"/>
          </p:cNvPicPr>
          <p:nvPr/>
        </p:nvPicPr>
        <p:blipFill>
          <a:blip r:embed="rId2" cstate="print"/>
          <a:srcRect/>
          <a:stretch>
            <a:fillRect/>
          </a:stretch>
        </p:blipFill>
        <p:spPr bwMode="auto">
          <a:xfrm>
            <a:off x="5292080" y="1484784"/>
            <a:ext cx="3168352" cy="381642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
                                        <p:tgtEl>
                                          <p:spTgt spid="4"/>
                                        </p:tgtEl>
                                      </p:cBhvr>
                                    </p:animEffect>
                                    <p:anim calcmode="lin" valueType="num">
                                      <p:cBhvr>
                                        <p:cTn id="8" dur="400" fill="hold"/>
                                        <p:tgtEl>
                                          <p:spTgt spid="4"/>
                                        </p:tgtEl>
                                        <p:attrNameLst>
                                          <p:attrName>ppt_x</p:attrName>
                                        </p:attrNameLst>
                                      </p:cBhvr>
                                      <p:tavLst>
                                        <p:tav tm="0">
                                          <p:val>
                                            <p:strVal val="#ppt_x"/>
                                          </p:val>
                                        </p:tav>
                                        <p:tav tm="100000">
                                          <p:val>
                                            <p:strVal val="#ppt_x"/>
                                          </p:val>
                                        </p:tav>
                                      </p:tavLst>
                                    </p:anim>
                                    <p:anim calcmode="lin" valueType="num">
                                      <p:cBhvr>
                                        <p:cTn id="9" dur="400" fill="hold"/>
                                        <p:tgtEl>
                                          <p:spTgt spid="4"/>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bg/>
                                          </p:spTgt>
                                        </p:tgtEl>
                                        <p:attrNameLst>
                                          <p:attrName>style.visibility</p:attrName>
                                        </p:attrNameLst>
                                      </p:cBhvr>
                                      <p:to>
                                        <p:strVal val="visible"/>
                                      </p:to>
                                    </p:set>
                                    <p:animEffect transition="in" filter="fade">
                                      <p:cBhvr>
                                        <p:cTn id="16" dur="100"/>
                                        <p:tgtEl>
                                          <p:spTgt spid="3">
                                            <p:bg/>
                                          </p:spTgt>
                                        </p:tgtEl>
                                      </p:cBhvr>
                                    </p:animEffect>
                                    <p:anim calcmode="lin" valueType="num">
                                      <p:cBhvr>
                                        <p:cTn id="17" dur="400" fill="hold"/>
                                        <p:tgtEl>
                                          <p:spTgt spid="3">
                                            <p:bg/>
                                          </p:spTgt>
                                        </p:tgtEl>
                                        <p:attrNameLst>
                                          <p:attrName>ppt_x</p:attrName>
                                        </p:attrNameLst>
                                      </p:cBhvr>
                                      <p:tavLst>
                                        <p:tav tm="0">
                                          <p:val>
                                            <p:strVal val="#ppt_x"/>
                                          </p:val>
                                        </p:tav>
                                        <p:tav tm="100000">
                                          <p:val>
                                            <p:strVal val="#ppt_x"/>
                                          </p:val>
                                        </p:tav>
                                      </p:tavLst>
                                    </p:anim>
                                    <p:anim calcmode="lin" valueType="num">
                                      <p:cBhvr>
                                        <p:cTn id="18" dur="400" fill="hold"/>
                                        <p:tgtEl>
                                          <p:spTgt spid="3">
                                            <p:bg/>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
                                        <p:tgtEl>
                                          <p:spTgt spid="3">
                                            <p:txEl>
                                              <p:pRg st="2" end="2"/>
                                            </p:txEl>
                                          </p:spTgt>
                                        </p:tgtEl>
                                      </p:cBhvr>
                                    </p:animEffect>
                                    <p:anim calcmode="lin" valueType="num">
                                      <p:cBhvr>
                                        <p:cTn id="26"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2920" y="530352"/>
            <a:ext cx="8183880" cy="5346920"/>
          </a:xfr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r="100000" b="100000"/>
            </a:path>
            <a:tileRect l="-100000" t="-100000"/>
          </a:gradFill>
        </p:spPr>
        <p:txBody>
          <a:bodyPr>
            <a:normAutofit lnSpcReduction="10000"/>
          </a:bodyPr>
          <a:lstStyle/>
          <a:p>
            <a:pPr algn="ctr">
              <a:buNone/>
            </a:pPr>
            <a:r>
              <a:rPr lang="es-CO" dirty="0" smtClean="0"/>
              <a:t>La pregunta es:</a:t>
            </a:r>
            <a:r>
              <a:rPr lang="es-CO" sz="3000" dirty="0" smtClean="0">
                <a:solidFill>
                  <a:srgbClr val="FF0000"/>
                </a:solidFill>
              </a:rPr>
              <a:t> </a:t>
            </a:r>
            <a:r>
              <a:rPr lang="es-CO" sz="3000" b="1" dirty="0" smtClean="0">
                <a:solidFill>
                  <a:srgbClr val="FF0000"/>
                </a:solidFill>
              </a:rPr>
              <a:t>¿Cuáles son las características de Dios?</a:t>
            </a:r>
            <a:endParaRPr lang="es-CO" b="1" dirty="0" smtClean="0">
              <a:solidFill>
                <a:srgbClr val="FF0000"/>
              </a:solidFill>
            </a:endParaRPr>
          </a:p>
          <a:p>
            <a:pPr>
              <a:buNone/>
            </a:pPr>
            <a:r>
              <a:rPr lang="es-CO" b="1" dirty="0" smtClean="0"/>
              <a:t> Amor</a:t>
            </a:r>
          </a:p>
          <a:p>
            <a:pPr>
              <a:buNone/>
            </a:pPr>
            <a:r>
              <a:rPr lang="es-CO" b="1" dirty="0" smtClean="0"/>
              <a:t> Unidad. Aunque es el Padre, Hijo y E. Santo, </a:t>
            </a:r>
            <a:r>
              <a:rPr lang="es-CO" b="1" u="sng" dirty="0" smtClean="0">
                <a:solidFill>
                  <a:srgbClr val="0070C0"/>
                </a:solidFill>
              </a:rPr>
              <a:t>en ellos hay perfecta unidad.</a:t>
            </a:r>
          </a:p>
          <a:p>
            <a:pPr>
              <a:buNone/>
            </a:pPr>
            <a:r>
              <a:rPr lang="es-CO" b="1" dirty="0" smtClean="0"/>
              <a:t>  Santidad</a:t>
            </a:r>
            <a:endParaRPr lang="es-CO" b="1" dirty="0" smtClean="0"/>
          </a:p>
          <a:p>
            <a:pPr>
              <a:buNone/>
            </a:pPr>
            <a:r>
              <a:rPr lang="es-CO" b="1" dirty="0" smtClean="0"/>
              <a:t>  Justicia=</a:t>
            </a:r>
            <a:r>
              <a:rPr lang="es-CO" dirty="0" smtClean="0"/>
              <a:t>sin </a:t>
            </a:r>
            <a:r>
              <a:rPr lang="es-CO" dirty="0" smtClean="0"/>
              <a:t>acepción de personas</a:t>
            </a:r>
            <a:endParaRPr lang="es-CO" b="1" dirty="0" smtClean="0"/>
          </a:p>
          <a:p>
            <a:pPr>
              <a:buNone/>
            </a:pPr>
            <a:endParaRPr lang="es-CO" b="1" dirty="0" smtClean="0"/>
          </a:p>
          <a:p>
            <a:pPr>
              <a:buNone/>
            </a:pPr>
            <a:r>
              <a:rPr lang="es-CO" b="1" dirty="0" smtClean="0"/>
              <a:t>  ¿</a:t>
            </a:r>
            <a:r>
              <a:rPr lang="es-CO" b="1" dirty="0" smtClean="0"/>
              <a:t>Qué más?</a:t>
            </a:r>
          </a:p>
          <a:p>
            <a:endParaRPr lang="es-CO" b="1" dirty="0" smtClean="0"/>
          </a:p>
          <a:p>
            <a:pPr>
              <a:buNone/>
            </a:pPr>
            <a:r>
              <a:rPr lang="es-CO" dirty="0" smtClean="0"/>
              <a:t>  Estas características de Dios las tenía el   hombre y la mujer.   </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to="" calcmode="lin" valueType="num">
                                      <p:cBhvr>
                                        <p:cTn id="27" dur="1" fill="hold"/>
                                        <p:tgtEl>
                                          <p:spTgt spid="3">
                                            <p:txEl>
                                              <p:pRg st="3" end="3"/>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 to="" calcmode="lin" valueType="num">
                                      <p:cBhvr>
                                        <p:cTn id="32" dur="1" fill="hold"/>
                                        <p:tgtEl>
                                          <p:spTgt spid="3">
                                            <p:txEl>
                                              <p:pRg st="4" end="4"/>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to="" calcmode="lin" valueType="num">
                                      <p:cBhvr>
                                        <p:cTn id="37" dur="1" fill="hold"/>
                                        <p:tgtEl>
                                          <p:spTgt spid="3">
                                            <p:txEl>
                                              <p:pRg st="6" end="6"/>
                                            </p:txEl>
                                          </p:spTgt>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grpId="0" nodeType="clickEffect">
                                  <p:stCondLst>
                                    <p:cond delay="0"/>
                                  </p:stCondLst>
                                  <p:childTnLst>
                                    <p:set>
                                      <p:cBhvr>
                                        <p:cTn id="41" dur="1" fill="hold">
                                          <p:stCondLst>
                                            <p:cond delay="0"/>
                                          </p:stCondLst>
                                        </p:cTn>
                                        <p:tgtEl>
                                          <p:spTgt spid="3">
                                            <p:txEl>
                                              <p:pRg st="8" end="8"/>
                                            </p:txEl>
                                          </p:spTgt>
                                        </p:tgtEl>
                                        <p:attrNameLst>
                                          <p:attrName>style.visibility</p:attrName>
                                        </p:attrNameLst>
                                      </p:cBhvr>
                                      <p:to>
                                        <p:strVal val="visible"/>
                                      </p:to>
                                    </p:set>
                                    <p:anim to="" calcmode="lin" valueType="num">
                                      <p:cBhvr>
                                        <p:cTn id="42" dur="1" fill="hold"/>
                                        <p:tgtEl>
                                          <p:spTgt spid="3">
                                            <p:txEl>
                                              <p:pRg st="8" end="8"/>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Autofit/>
          </a:bodyPr>
          <a:lstStyle/>
          <a:p>
            <a:r>
              <a:rPr lang="es-CO" sz="2800" dirty="0" smtClean="0">
                <a:solidFill>
                  <a:srgbClr val="002060"/>
                </a:solidFill>
                <a:latin typeface="Algerian" pitchFamily="82" charset="0"/>
              </a:rPr>
              <a:t>¿Qué hizo el hombre con estas características que Dios le concedió? </a:t>
            </a:r>
            <a:endParaRPr lang="es-CO" sz="2800" dirty="0">
              <a:solidFill>
                <a:srgbClr val="002060"/>
              </a:solidFill>
              <a:latin typeface="Algerian" pitchFamily="82" charset="0"/>
            </a:endParaRPr>
          </a:p>
        </p:txBody>
      </p:sp>
      <p:sp>
        <p:nvSpPr>
          <p:cNvPr id="3" name="2 Marcador de contenido"/>
          <p:cNvSpPr>
            <a:spLocks noGrp="1"/>
          </p:cNvSpPr>
          <p:nvPr>
            <p:ph idx="1"/>
          </p:nvPr>
        </p:nvSpPr>
        <p:spPr>
          <a:xfrm>
            <a:off x="502920" y="530352"/>
            <a:ext cx="5149200" cy="4266800"/>
          </a:xfrm>
          <a:solidFill>
            <a:schemeClr val="accent2">
              <a:lumMod val="20000"/>
              <a:lumOff val="80000"/>
            </a:schemeClr>
          </a:solidFill>
        </p:spPr>
        <p:txBody>
          <a:bodyPr>
            <a:normAutofit fontScale="85000" lnSpcReduction="20000"/>
          </a:bodyPr>
          <a:lstStyle/>
          <a:p>
            <a:pPr>
              <a:buNone/>
            </a:pPr>
            <a:r>
              <a:rPr lang="es-CO" dirty="0" smtClean="0"/>
              <a:t>           </a:t>
            </a:r>
            <a:r>
              <a:rPr lang="es-CO" sz="3300" dirty="0" smtClean="0"/>
              <a:t>Lea </a:t>
            </a:r>
            <a:r>
              <a:rPr lang="es-CO" sz="3300" dirty="0" smtClean="0">
                <a:solidFill>
                  <a:srgbClr val="FF0000"/>
                </a:solidFill>
              </a:rPr>
              <a:t>Génesis 3:6.</a:t>
            </a:r>
          </a:p>
          <a:p>
            <a:pPr algn="ctr">
              <a:buNone/>
            </a:pPr>
            <a:r>
              <a:rPr lang="es-CO" sz="3300" dirty="0" smtClean="0"/>
              <a:t>    </a:t>
            </a:r>
          </a:p>
          <a:p>
            <a:pPr algn="ctr">
              <a:buNone/>
            </a:pPr>
            <a:r>
              <a:rPr lang="es-CO" sz="3300" dirty="0" smtClean="0"/>
              <a:t> Y vio la mujer que el árbol era bueno para comer, y que era agradable a los ojos, y árbol codiciable para alcanzar la sabiduría; y </a:t>
            </a:r>
            <a:r>
              <a:rPr lang="es-CO" sz="3300" u="sng" dirty="0" smtClean="0">
                <a:solidFill>
                  <a:srgbClr val="0070C0"/>
                </a:solidFill>
              </a:rPr>
              <a:t>tomó de su fruto, y comió; y dio también a su marido, el cual comió así como ella. </a:t>
            </a:r>
          </a:p>
        </p:txBody>
      </p:sp>
      <p:pic>
        <p:nvPicPr>
          <p:cNvPr id="25602" name="Picture 2" descr="http://t0.gstatic.com/images?q=tbn:ANd9GcQqv6np_kHVtZyiajQbochGU_3-VXdS8Xwx83XCGxmjGV7ZO9A3"/>
          <p:cNvPicPr>
            <a:picLocks noChangeAspect="1" noChangeArrowheads="1"/>
          </p:cNvPicPr>
          <p:nvPr/>
        </p:nvPicPr>
        <p:blipFill>
          <a:blip r:embed="rId2" cstate="print"/>
          <a:srcRect/>
          <a:stretch>
            <a:fillRect/>
          </a:stretch>
        </p:blipFill>
        <p:spPr bwMode="auto">
          <a:xfrm>
            <a:off x="5868144" y="692696"/>
            <a:ext cx="2736304" cy="381642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
                                        <p:tgtEl>
                                          <p:spTgt spid="2"/>
                                        </p:tgtEl>
                                      </p:cBhvr>
                                    </p:animEffect>
                                    <p:anim calcmode="lin" valueType="num">
                                      <p:cBhvr>
                                        <p:cTn id="8" dur="400" fill="hold"/>
                                        <p:tgtEl>
                                          <p:spTgt spid="2"/>
                                        </p:tgtEl>
                                        <p:attrNameLst>
                                          <p:attrName>ppt_x</p:attrName>
                                        </p:attrNameLst>
                                      </p:cBhvr>
                                      <p:tavLst>
                                        <p:tav tm="0">
                                          <p:val>
                                            <p:strVal val="#ppt_x"/>
                                          </p:val>
                                        </p:tav>
                                        <p:tav tm="100000">
                                          <p:val>
                                            <p:strVal val="#ppt_x"/>
                                          </p:val>
                                        </p:tav>
                                      </p:tavLst>
                                    </p:anim>
                                    <p:anim calcmode="lin" valueType="num">
                                      <p:cBhvr>
                                        <p:cTn id="9" dur="400" fill="hold"/>
                                        <p:tgtEl>
                                          <p:spTgt spid="2"/>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4" presetClass="entr" presetSubtype="0" fill="hold" nodeType="clickEffect">
                                  <p:stCondLst>
                                    <p:cond delay="0"/>
                                  </p:stCondLst>
                                  <p:childTnLst>
                                    <p:set>
                                      <p:cBhvr>
                                        <p:cTn id="15" dur="1" fill="hold">
                                          <p:stCondLst>
                                            <p:cond delay="0"/>
                                          </p:stCondLst>
                                        </p:cTn>
                                        <p:tgtEl>
                                          <p:spTgt spid="25602"/>
                                        </p:tgtEl>
                                        <p:attrNameLst>
                                          <p:attrName>style.visibility</p:attrName>
                                        </p:attrNameLst>
                                      </p:cBhvr>
                                      <p:to>
                                        <p:strVal val="visible"/>
                                      </p:to>
                                    </p:set>
                                    <p:anim to="" calcmode="lin" valueType="num">
                                      <p:cBhvr>
                                        <p:cTn id="16" dur="1" fill="hold"/>
                                        <p:tgtEl>
                                          <p:spTgt spid="25602"/>
                                        </p:tgtEl>
                                        <p:attrNameLst>
                                          <p:attrName/>
                                        </p:attrNameLst>
                                      </p:cBhvr>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
                                            <p:bg/>
                                          </p:spTgt>
                                        </p:tgtEl>
                                        <p:attrNameLst>
                                          <p:attrName>style.visibility</p:attrName>
                                        </p:attrNameLst>
                                      </p:cBhvr>
                                      <p:to>
                                        <p:strVal val="visible"/>
                                      </p:to>
                                    </p:set>
                                    <p:anim calcmode="lin" valueType="num">
                                      <p:cBhvr additive="base">
                                        <p:cTn id="21" dur="500" fill="hold"/>
                                        <p:tgtEl>
                                          <p:spTgt spid="3">
                                            <p:bg/>
                                          </p:spTgt>
                                        </p:tgtEl>
                                        <p:attrNameLst>
                                          <p:attrName>ppt_x</p:attrName>
                                        </p:attrNameLst>
                                      </p:cBhvr>
                                      <p:tavLst>
                                        <p:tav tm="0">
                                          <p:val>
                                            <p:strVal val="#ppt_x"/>
                                          </p:val>
                                        </p:tav>
                                        <p:tav tm="100000">
                                          <p:val>
                                            <p:strVal val="#ppt_x"/>
                                          </p:val>
                                        </p:tav>
                                      </p:tavLst>
                                    </p:anim>
                                    <p:anim calcmode="lin" valueType="num">
                                      <p:cBhvr additive="base">
                                        <p:cTn id="22"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3">
                                            <p:txEl>
                                              <p:pRg st="0" end="0"/>
                                            </p:txEl>
                                          </p:spTgt>
                                        </p:tgtEl>
                                        <p:attrNameLst>
                                          <p:attrName>style.visibility</p:attrName>
                                        </p:attrNameLst>
                                      </p:cBhvr>
                                      <p:to>
                                        <p:strVal val="visible"/>
                                      </p:to>
                                    </p:set>
                                    <p:anim calcmode="lin" valueType="num">
                                      <p:cBhvr additive="base">
                                        <p:cTn id="2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3">
                                            <p:txEl>
                                              <p:pRg st="2" end="2"/>
                                            </p:txEl>
                                          </p:spTgt>
                                        </p:tgtEl>
                                        <p:attrNameLst>
                                          <p:attrName>style.visibility</p:attrName>
                                        </p:attrNameLst>
                                      </p:cBhvr>
                                      <p:to>
                                        <p:strVal val="visible"/>
                                      </p:to>
                                    </p:set>
                                    <p:anim calcmode="lin" valueType="num">
                                      <p:cBhvr additive="base">
                                        <p:cTn id="3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502920" y="4983480"/>
            <a:ext cx="8183880" cy="1469856"/>
          </a:xfrm>
          <a:solidFill>
            <a:schemeClr val="bg1"/>
          </a:solidFill>
        </p:spPr>
        <p:txBody>
          <a:bodyPr>
            <a:noAutofit/>
          </a:bodyPr>
          <a:lstStyle/>
          <a:p>
            <a:r>
              <a:rPr lang="es-CO" sz="2800" dirty="0" smtClean="0">
                <a:solidFill>
                  <a:srgbClr val="002060"/>
                </a:solidFill>
              </a:rPr>
              <a:t>¿Qué tenia que ver la comida del fruto con las características que Dios le concedió al hombre? </a:t>
            </a:r>
            <a:endParaRPr lang="es-CO" sz="2800" dirty="0">
              <a:solidFill>
                <a:srgbClr val="002060"/>
              </a:solidFill>
            </a:endParaRPr>
          </a:p>
        </p:txBody>
      </p:sp>
      <p:sp>
        <p:nvSpPr>
          <p:cNvPr id="3" name="2 Marcador de contenido"/>
          <p:cNvSpPr>
            <a:spLocks noGrp="1"/>
          </p:cNvSpPr>
          <p:nvPr>
            <p:ph idx="1"/>
          </p:nvPr>
        </p:nvSpPr>
        <p:spPr>
          <a:xfrm>
            <a:off x="502920" y="530352"/>
            <a:ext cx="5581248" cy="4410816"/>
          </a:xfrm>
          <a:solidFill>
            <a:srgbClr val="FFFF00"/>
          </a:solidFill>
        </p:spPr>
        <p:txBody>
          <a:bodyPr>
            <a:normAutofit fontScale="92500" lnSpcReduction="10000"/>
          </a:bodyPr>
          <a:lstStyle/>
          <a:p>
            <a:pPr algn="ctr">
              <a:buNone/>
            </a:pPr>
            <a:r>
              <a:rPr lang="es-CO" dirty="0" smtClean="0"/>
              <a:t>  En </a:t>
            </a:r>
            <a:r>
              <a:rPr lang="es-CO" dirty="0" smtClean="0">
                <a:solidFill>
                  <a:srgbClr val="FF0000"/>
                </a:solidFill>
              </a:rPr>
              <a:t>Génesis 2:17.</a:t>
            </a:r>
            <a:r>
              <a:rPr lang="es-CO" dirty="0" smtClean="0"/>
              <a:t> dice que Dios le ordenó al hombre: “Mas del árbol de la ciencia del bien y del mal no </a:t>
            </a:r>
            <a:r>
              <a:rPr lang="es-CO" u="sng" dirty="0" smtClean="0">
                <a:solidFill>
                  <a:srgbClr val="0070C0"/>
                </a:solidFill>
              </a:rPr>
              <a:t>comerás</a:t>
            </a:r>
            <a:r>
              <a:rPr lang="es-CO" dirty="0" smtClean="0"/>
              <a:t>; porque el día que de él comieres, ciertamente morirás”. </a:t>
            </a:r>
          </a:p>
          <a:p>
            <a:endParaRPr lang="es-CO" dirty="0" smtClean="0"/>
          </a:p>
          <a:p>
            <a:pPr algn="ctr">
              <a:buNone/>
            </a:pPr>
            <a:r>
              <a:rPr lang="es-CO" dirty="0" smtClean="0"/>
              <a:t>O sea que estas características las perdió por la desobediencia</a:t>
            </a:r>
          </a:p>
          <a:p>
            <a:endParaRPr lang="es-CO" dirty="0" smtClean="0"/>
          </a:p>
          <a:p>
            <a:endParaRPr lang="es-CO" dirty="0"/>
          </a:p>
        </p:txBody>
      </p:sp>
      <p:pic>
        <p:nvPicPr>
          <p:cNvPr id="4" name="Picture 6" descr="http://t2.gstatic.com/images?q=tbn:ANd9GcRibiM79Fw-dStLK82UVnBuVCF9x0uDuMKb0OyFxsC71OMvG9Oi"/>
          <p:cNvPicPr>
            <a:picLocks noChangeAspect="1" noChangeArrowheads="1"/>
          </p:cNvPicPr>
          <p:nvPr/>
        </p:nvPicPr>
        <p:blipFill>
          <a:blip r:embed="rId2" cstate="print"/>
          <a:srcRect/>
          <a:stretch>
            <a:fillRect/>
          </a:stretch>
        </p:blipFill>
        <p:spPr bwMode="auto">
          <a:xfrm>
            <a:off x="6084168" y="980728"/>
            <a:ext cx="2664296" cy="374441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 to="" calcmode="lin" valueType="num">
                                      <p:cBhvr>
                                        <p:cTn id="22" dur="1" fill="hold"/>
                                        <p:tgtEl>
                                          <p:spTgt spid="4"/>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 to="" calcmode="lin" valueType="num">
                                      <p:cBhvr>
                                        <p:cTn id="2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502920" y="5157192"/>
            <a:ext cx="8183880" cy="1296144"/>
          </a:xfrm>
          <a:solidFill>
            <a:srgbClr val="FFFF00"/>
          </a:solidFill>
        </p:spPr>
        <p:txBody>
          <a:bodyPr>
            <a:normAutofit/>
          </a:bodyPr>
          <a:lstStyle/>
          <a:p>
            <a:r>
              <a:rPr lang="es-CO" sz="2800" dirty="0" smtClean="0">
                <a:solidFill>
                  <a:srgbClr val="002060"/>
                </a:solidFill>
                <a:latin typeface="Algerian" pitchFamily="82" charset="0"/>
              </a:rPr>
              <a:t>¿Si ellos fueron los que desobedecieron, cómo nos la transmitieron?</a:t>
            </a:r>
            <a:endParaRPr lang="es-CO" sz="2800" dirty="0"/>
          </a:p>
        </p:txBody>
      </p:sp>
      <p:sp>
        <p:nvSpPr>
          <p:cNvPr id="3" name="2 Marcador de contenido"/>
          <p:cNvSpPr>
            <a:spLocks noGrp="1"/>
          </p:cNvSpPr>
          <p:nvPr>
            <p:ph idx="1"/>
          </p:nvPr>
        </p:nvSpPr>
        <p:spPr>
          <a:xfrm>
            <a:off x="502920" y="530352"/>
            <a:ext cx="5725264" cy="4770856"/>
          </a:xfrm>
          <a:solidFill>
            <a:schemeClr val="accent1">
              <a:lumMod val="20000"/>
              <a:lumOff val="80000"/>
            </a:schemeClr>
          </a:solidFill>
        </p:spPr>
        <p:txBody>
          <a:bodyPr>
            <a:normAutofit fontScale="92500" lnSpcReduction="20000"/>
          </a:bodyPr>
          <a:lstStyle/>
          <a:p>
            <a:pPr algn="ctr">
              <a:buNone/>
            </a:pPr>
            <a:r>
              <a:rPr lang="es-CO" dirty="0" smtClean="0"/>
              <a:t>   Dios les dijo: </a:t>
            </a:r>
            <a:r>
              <a:rPr lang="es-CO" dirty="0" smtClean="0">
                <a:solidFill>
                  <a:srgbClr val="0070C0"/>
                </a:solidFill>
              </a:rPr>
              <a:t>Fructificad</a:t>
            </a:r>
            <a:r>
              <a:rPr lang="es-CO" dirty="0" smtClean="0"/>
              <a:t> y </a:t>
            </a:r>
            <a:r>
              <a:rPr lang="es-CO" dirty="0" smtClean="0">
                <a:solidFill>
                  <a:srgbClr val="0070C0"/>
                </a:solidFill>
              </a:rPr>
              <a:t>multiplicaos</a:t>
            </a:r>
            <a:r>
              <a:rPr lang="es-CO" dirty="0" smtClean="0"/>
              <a:t>” </a:t>
            </a:r>
            <a:r>
              <a:rPr lang="es-CO" dirty="0" smtClean="0">
                <a:solidFill>
                  <a:srgbClr val="FF0000"/>
                </a:solidFill>
              </a:rPr>
              <a:t>(Génesis 1:28).</a:t>
            </a:r>
          </a:p>
          <a:p>
            <a:pPr>
              <a:buNone/>
            </a:pPr>
            <a:endParaRPr lang="es-CO" dirty="0" smtClean="0"/>
          </a:p>
          <a:p>
            <a:pPr algn="ctr">
              <a:buNone/>
            </a:pPr>
            <a:r>
              <a:rPr lang="es-CO" dirty="0" smtClean="0"/>
              <a:t>  Adán tenía 130 años cuando le nació un hijo a</a:t>
            </a:r>
            <a:r>
              <a:rPr lang="es-CO" u="sng" dirty="0" smtClean="0">
                <a:solidFill>
                  <a:srgbClr val="0070C0"/>
                </a:solidFill>
              </a:rPr>
              <a:t> su semejanza</a:t>
            </a:r>
            <a:r>
              <a:rPr lang="es-CO" dirty="0" smtClean="0"/>
              <a:t>, conforme a </a:t>
            </a:r>
            <a:r>
              <a:rPr lang="es-CO" u="sng" dirty="0" smtClean="0">
                <a:solidFill>
                  <a:srgbClr val="0070C0"/>
                </a:solidFill>
              </a:rPr>
              <a:t>su imagen</a:t>
            </a:r>
            <a:r>
              <a:rPr lang="es-CO" dirty="0" smtClean="0"/>
              <a:t> y lo llamó Set </a:t>
            </a:r>
            <a:r>
              <a:rPr lang="es-CO" dirty="0" smtClean="0">
                <a:solidFill>
                  <a:srgbClr val="FF0000"/>
                </a:solidFill>
              </a:rPr>
              <a:t>(Gén. 5:3).</a:t>
            </a:r>
          </a:p>
          <a:p>
            <a:pPr>
              <a:buNone/>
            </a:pPr>
            <a:endParaRPr lang="es-CO" dirty="0" smtClean="0"/>
          </a:p>
          <a:p>
            <a:pPr algn="ctr">
              <a:buNone/>
            </a:pPr>
            <a:r>
              <a:rPr lang="es-CO" dirty="0" smtClean="0"/>
              <a:t>  Note que el hijo no le nació a semejanza e imagen de Dios, sino a la </a:t>
            </a:r>
            <a:r>
              <a:rPr lang="es-CO" u="sng" dirty="0" smtClean="0">
                <a:solidFill>
                  <a:srgbClr val="0070C0"/>
                </a:solidFill>
              </a:rPr>
              <a:t>suya</a:t>
            </a:r>
            <a:r>
              <a:rPr lang="es-CO" dirty="0" smtClean="0"/>
              <a:t>. Por tanto, en la procreación nos transmitieron su naturaleza pecaminosa.</a:t>
            </a:r>
            <a:endParaRPr lang="es-CO" dirty="0"/>
          </a:p>
        </p:txBody>
      </p:sp>
      <p:pic>
        <p:nvPicPr>
          <p:cNvPr id="4" name="Picture 2" descr="http://t2.gstatic.com/images?q=tbn:ANd9GcTZviIy2l_AoOh64Sl8jivV3Z5uIpYggDxW02oA5Y9lokJSyY6pAA"/>
          <p:cNvPicPr>
            <a:picLocks noChangeAspect="1" noChangeArrowheads="1"/>
          </p:cNvPicPr>
          <p:nvPr/>
        </p:nvPicPr>
        <p:blipFill>
          <a:blip r:embed="rId3" cstate="print"/>
          <a:srcRect/>
          <a:stretch>
            <a:fillRect/>
          </a:stretch>
        </p:blipFill>
        <p:spPr bwMode="auto">
          <a:xfrm>
            <a:off x="6228184" y="908720"/>
            <a:ext cx="2232248" cy="410445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43" presetClass="entr" presetSubtype="0" fill="hold" grpId="0" nodeType="clickEffect">
                                  <p:stCondLst>
                                    <p:cond delay="0"/>
                                  </p:stCondLst>
                                  <p:childTnLst>
                                    <p:set>
                                      <p:cBhvr>
                                        <p:cTn id="13" dur="1" fill="hold">
                                          <p:stCondLst>
                                            <p:cond delay="0"/>
                                          </p:stCondLst>
                                        </p:cTn>
                                        <p:tgtEl>
                                          <p:spTgt spid="3">
                                            <p:bg/>
                                          </p:spTgt>
                                        </p:tgtEl>
                                        <p:attrNameLst>
                                          <p:attrName>style.visibility</p:attrName>
                                        </p:attrNameLst>
                                      </p:cBhvr>
                                      <p:to>
                                        <p:strVal val="visible"/>
                                      </p:to>
                                    </p:set>
                                    <p:animEffect transition="in" filter="fade">
                                      <p:cBhvr>
                                        <p:cTn id="14" dur="100"/>
                                        <p:tgtEl>
                                          <p:spTgt spid="3">
                                            <p:bg/>
                                          </p:spTgt>
                                        </p:tgtEl>
                                      </p:cBhvr>
                                    </p:animEffect>
                                    <p:anim calcmode="lin" valueType="num">
                                      <p:cBhvr>
                                        <p:cTn id="15" dur="400" fill="hold"/>
                                        <p:tgtEl>
                                          <p:spTgt spid="3">
                                            <p:bg/>
                                          </p:spTgt>
                                        </p:tgtEl>
                                        <p:attrNameLst>
                                          <p:attrName>ppt_x</p:attrName>
                                        </p:attrNameLst>
                                      </p:cBhvr>
                                      <p:tavLst>
                                        <p:tav tm="0">
                                          <p:val>
                                            <p:strVal val="#ppt_x"/>
                                          </p:val>
                                        </p:tav>
                                        <p:tav tm="100000">
                                          <p:val>
                                            <p:strVal val="#ppt_x"/>
                                          </p:val>
                                        </p:tav>
                                      </p:tavLst>
                                    </p:anim>
                                    <p:anim calcmode="lin" valueType="num">
                                      <p:cBhvr>
                                        <p:cTn id="16" dur="400" fill="hold"/>
                                        <p:tgtEl>
                                          <p:spTgt spid="3">
                                            <p:bg/>
                                          </p:spTgt>
                                        </p:tgtEl>
                                        <p:attrNameLst>
                                          <p:attrName>ppt_y</p:attrName>
                                        </p:attrNameLst>
                                      </p:cBhvr>
                                      <p:tavLst>
                                        <p:tav tm="0">
                                          <p:val>
                                            <p:strVal val="#ppt_y+0.31"/>
                                          </p:val>
                                        </p:tav>
                                        <p:tav tm="100000">
                                          <p:val>
                                            <p:strVal val="#ppt_y+0.31"/>
                                          </p:val>
                                        </p:tav>
                                      </p:tavLst>
                                    </p:anim>
                                    <p:anim calcmode="lin" valueType="num">
                                      <p:cBhvr>
                                        <p:cTn id="17"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8"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3" presetClass="entr" presetSubtype="0" fill="hold" grpId="0" nodeType="clickEffect">
                                  <p:stCondLst>
                                    <p:cond delay="0"/>
                                  </p:stCondLst>
                                  <p:childTnLst>
                                    <p:set>
                                      <p:cBhvr>
                                        <p:cTn id="22" dur="1" fill="hold">
                                          <p:stCondLst>
                                            <p:cond delay="0"/>
                                          </p:stCondLst>
                                        </p:cTn>
                                        <p:tgtEl>
                                          <p:spTgt spid="3">
                                            <p:txEl>
                                              <p:pRg st="0" end="0"/>
                                            </p:txEl>
                                          </p:spTgt>
                                        </p:tgtEl>
                                        <p:attrNameLst>
                                          <p:attrName>style.visibility</p:attrName>
                                        </p:attrNameLst>
                                      </p:cBhvr>
                                      <p:to>
                                        <p:strVal val="visible"/>
                                      </p:to>
                                    </p:set>
                                    <p:animEffect transition="in" filter="fade">
                                      <p:cBhvr>
                                        <p:cTn id="23" dur="100"/>
                                        <p:tgtEl>
                                          <p:spTgt spid="3">
                                            <p:txEl>
                                              <p:pRg st="0" end="0"/>
                                            </p:txEl>
                                          </p:spTgt>
                                        </p:tgtEl>
                                      </p:cBhvr>
                                    </p:animEffect>
                                    <p:anim calcmode="lin" valueType="num">
                                      <p:cBhvr>
                                        <p:cTn id="24"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5"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26"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7"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3" presetClass="entr" presetSubtype="0" fill="hold"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100"/>
                                        <p:tgtEl>
                                          <p:spTgt spid="4"/>
                                        </p:tgtEl>
                                      </p:cBhvr>
                                    </p:animEffect>
                                    <p:anim calcmode="lin" valueType="num">
                                      <p:cBhvr>
                                        <p:cTn id="33" dur="400" fill="hold"/>
                                        <p:tgtEl>
                                          <p:spTgt spid="4"/>
                                        </p:tgtEl>
                                        <p:attrNameLst>
                                          <p:attrName>ppt_x</p:attrName>
                                        </p:attrNameLst>
                                      </p:cBhvr>
                                      <p:tavLst>
                                        <p:tav tm="0">
                                          <p:val>
                                            <p:strVal val="#ppt_x"/>
                                          </p:val>
                                        </p:tav>
                                        <p:tav tm="100000">
                                          <p:val>
                                            <p:strVal val="#ppt_x"/>
                                          </p:val>
                                        </p:tav>
                                      </p:tavLst>
                                    </p:anim>
                                    <p:anim calcmode="lin" valueType="num">
                                      <p:cBhvr>
                                        <p:cTn id="34" dur="400" fill="hold"/>
                                        <p:tgtEl>
                                          <p:spTgt spid="4"/>
                                        </p:tgtEl>
                                        <p:attrNameLst>
                                          <p:attrName>ppt_y</p:attrName>
                                        </p:attrNameLst>
                                      </p:cBhvr>
                                      <p:tavLst>
                                        <p:tav tm="0">
                                          <p:val>
                                            <p:strVal val="#ppt_y+0.31"/>
                                          </p:val>
                                        </p:tav>
                                        <p:tav tm="100000">
                                          <p:val>
                                            <p:strVal val="#ppt_y+0.31"/>
                                          </p:val>
                                        </p:tav>
                                      </p:tavLst>
                                    </p:anim>
                                    <p:anim calcmode="lin" valueType="num">
                                      <p:cBhvr>
                                        <p:cTn id="35"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6"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3" presetClass="entr" presetSubtype="0" fill="hold" nodeType="clickEffect">
                                  <p:stCondLst>
                                    <p:cond delay="0"/>
                                  </p:stCondLst>
                                  <p:childTnLst>
                                    <p:set>
                                      <p:cBhvr>
                                        <p:cTn id="40" dur="1" fill="hold">
                                          <p:stCondLst>
                                            <p:cond delay="0"/>
                                          </p:stCondLst>
                                        </p:cTn>
                                        <p:tgtEl>
                                          <p:spTgt spid="3">
                                            <p:txEl>
                                              <p:pRg st="2" end="2"/>
                                            </p:txEl>
                                          </p:spTgt>
                                        </p:tgtEl>
                                        <p:attrNameLst>
                                          <p:attrName>style.visibility</p:attrName>
                                        </p:attrNameLst>
                                      </p:cBhvr>
                                      <p:to>
                                        <p:strVal val="visible"/>
                                      </p:to>
                                    </p:set>
                                    <p:animEffect transition="in" filter="fade">
                                      <p:cBhvr>
                                        <p:cTn id="41" dur="100"/>
                                        <p:tgtEl>
                                          <p:spTgt spid="3">
                                            <p:txEl>
                                              <p:pRg st="2" end="2"/>
                                            </p:txEl>
                                          </p:spTgt>
                                        </p:tgtEl>
                                      </p:cBhvr>
                                    </p:animEffect>
                                    <p:anim calcmode="lin" valueType="num">
                                      <p:cBhvr>
                                        <p:cTn id="42"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43"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44"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5"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4" presetClass="entr" presetSubtype="0" fill="hold" nodeType="clickEffect">
                                  <p:stCondLst>
                                    <p:cond delay="0"/>
                                  </p:stCondLst>
                                  <p:childTnLst>
                                    <p:set>
                                      <p:cBhvr>
                                        <p:cTn id="49" dur="1" fill="hold">
                                          <p:stCondLst>
                                            <p:cond delay="0"/>
                                          </p:stCondLst>
                                        </p:cTn>
                                        <p:tgtEl>
                                          <p:spTgt spid="3">
                                            <p:txEl>
                                              <p:pRg st="4" end="4"/>
                                            </p:txEl>
                                          </p:spTgt>
                                        </p:tgtEl>
                                        <p:attrNameLst>
                                          <p:attrName>style.visibility</p:attrName>
                                        </p:attrNameLst>
                                      </p:cBhvr>
                                      <p:to>
                                        <p:strVal val="visible"/>
                                      </p:to>
                                    </p:set>
                                    <p:anim to="" calcmode="lin" valueType="num">
                                      <p:cBhvr>
                                        <p:cTn id="50"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2920" y="530352"/>
            <a:ext cx="4933176" cy="5346920"/>
          </a:xfrm>
          <a:solidFill>
            <a:schemeClr val="accent3">
              <a:lumMod val="20000"/>
              <a:lumOff val="80000"/>
            </a:schemeClr>
          </a:solidFill>
        </p:spPr>
        <p:txBody>
          <a:bodyPr>
            <a:normAutofit/>
          </a:bodyPr>
          <a:lstStyle/>
          <a:p>
            <a:pPr>
              <a:buNone/>
            </a:pPr>
            <a:r>
              <a:rPr lang="es-CO" dirty="0" smtClean="0"/>
              <a:t>  </a:t>
            </a:r>
            <a:r>
              <a:rPr lang="es-CO" dirty="0" smtClean="0">
                <a:solidFill>
                  <a:srgbClr val="FF0000"/>
                </a:solidFill>
              </a:rPr>
              <a:t>      Romanos 5:12.</a:t>
            </a:r>
          </a:p>
          <a:p>
            <a:pPr>
              <a:buNone/>
            </a:pPr>
            <a:endParaRPr lang="es-CO" sz="4000" baseline="30000" dirty="0" smtClean="0"/>
          </a:p>
          <a:p>
            <a:pPr algn="ctr">
              <a:buNone/>
            </a:pPr>
            <a:r>
              <a:rPr lang="es-CO" sz="4000" baseline="30000" dirty="0" smtClean="0"/>
              <a:t>  Por tanto, como el pecado entró en el mundo por un hombre (Adán), y por el </a:t>
            </a:r>
            <a:r>
              <a:rPr lang="es-CO" sz="4000" u="sng" baseline="30000" dirty="0" smtClean="0">
                <a:solidFill>
                  <a:srgbClr val="0070C0"/>
                </a:solidFill>
              </a:rPr>
              <a:t>pecado la muerte</a:t>
            </a:r>
            <a:r>
              <a:rPr lang="es-CO" sz="4000" baseline="30000" dirty="0" smtClean="0"/>
              <a:t>, así </a:t>
            </a:r>
            <a:r>
              <a:rPr lang="es-CO" sz="4000" u="sng" baseline="30000" dirty="0" smtClean="0">
                <a:solidFill>
                  <a:srgbClr val="0070C0"/>
                </a:solidFill>
              </a:rPr>
              <a:t>la muerte pasó a todos los hombres</a:t>
            </a:r>
            <a:r>
              <a:rPr lang="es-CO" sz="4000" baseline="30000" dirty="0" smtClean="0"/>
              <a:t>, por cuanto todos pecaron</a:t>
            </a:r>
            <a:r>
              <a:rPr lang="es-CO" dirty="0" smtClean="0"/>
              <a:t>        </a:t>
            </a:r>
            <a:endParaRPr lang="es-CO" dirty="0"/>
          </a:p>
        </p:txBody>
      </p:sp>
      <p:pic>
        <p:nvPicPr>
          <p:cNvPr id="4" name="Picture 6" descr="http://t2.gstatic.com/images?q=tbn:ANd9GcRibiM79Fw-dStLK82UVnBuVCF9x0uDuMKb0OyFxsC71OMvG9Oi"/>
          <p:cNvPicPr>
            <a:picLocks noChangeAspect="1" noChangeArrowheads="1"/>
          </p:cNvPicPr>
          <p:nvPr/>
        </p:nvPicPr>
        <p:blipFill>
          <a:blip r:embed="rId3" cstate="print"/>
          <a:srcRect/>
          <a:stretch>
            <a:fillRect/>
          </a:stretch>
        </p:blipFill>
        <p:spPr bwMode="auto">
          <a:xfrm>
            <a:off x="5508104" y="980728"/>
            <a:ext cx="3168352" cy="2880320"/>
          </a:xfrm>
          <a:prstGeom prst="rect">
            <a:avLst/>
          </a:prstGeom>
          <a:noFill/>
        </p:spPr>
      </p:pic>
      <p:sp>
        <p:nvSpPr>
          <p:cNvPr id="5" name="4 Rectángulo"/>
          <p:cNvSpPr/>
          <p:nvPr/>
        </p:nvSpPr>
        <p:spPr>
          <a:xfrm>
            <a:off x="5436096" y="4005064"/>
            <a:ext cx="3240360" cy="2308324"/>
          </a:xfrm>
          <a:prstGeom prst="rect">
            <a:avLst/>
          </a:prstGeom>
          <a:solidFill>
            <a:srgbClr val="FFFF00"/>
          </a:solidFill>
        </p:spPr>
        <p:txBody>
          <a:bodyPr wrap="square">
            <a:spAutoFit/>
          </a:bodyPr>
          <a:lstStyle/>
          <a:p>
            <a:pPr algn="ctr"/>
            <a:r>
              <a:rPr lang="es-CO" b="1" dirty="0" smtClean="0"/>
              <a:t>Es por eso que, todos los hombres cargamos con la naturaleza pecaminosa, porque nuestro padre Adán nos la transmitió, y somos tan desobedientes como él</a:t>
            </a:r>
            <a:endParaRPr lang="es-CO"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strVal val="#ppt_w*0.70"/>
                                          </p:val>
                                        </p:tav>
                                        <p:tav tm="100000">
                                          <p:val>
                                            <p:strVal val="#ppt_w"/>
                                          </p:val>
                                        </p:tav>
                                      </p:tavLst>
                                    </p:anim>
                                    <p:anim calcmode="lin" valueType="num">
                                      <p:cBhvr>
                                        <p:cTn id="8" dur="1000" fill="hold"/>
                                        <p:tgtEl>
                                          <p:spTgt spid="3">
                                            <p:bg/>
                                          </p:spTgt>
                                        </p:tgtEl>
                                        <p:attrNameLst>
                                          <p:attrName>ppt_h</p:attrName>
                                        </p:attrNameLst>
                                      </p:cBhvr>
                                      <p:tavLst>
                                        <p:tav tm="0">
                                          <p:val>
                                            <p:strVal val="#ppt_h"/>
                                          </p:val>
                                        </p:tav>
                                        <p:tav tm="100000">
                                          <p:val>
                                            <p:strVal val="#ppt_h"/>
                                          </p:val>
                                        </p:tav>
                                      </p:tavLst>
                                    </p:anim>
                                    <p:animEffect transition="in" filter="fade">
                                      <p:cBhvr>
                                        <p:cTn id="9" dur="10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43" presetClass="entr" presetSubtype="0" fill="hold" nodeType="click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100"/>
                                        <p:tgtEl>
                                          <p:spTgt spid="4"/>
                                        </p:tgtEl>
                                      </p:cBhvr>
                                    </p:animEffect>
                                    <p:anim calcmode="lin" valueType="num">
                                      <p:cBhvr>
                                        <p:cTn id="29" dur="400" fill="hold"/>
                                        <p:tgtEl>
                                          <p:spTgt spid="4"/>
                                        </p:tgtEl>
                                        <p:attrNameLst>
                                          <p:attrName>ppt_x</p:attrName>
                                        </p:attrNameLst>
                                      </p:cBhvr>
                                      <p:tavLst>
                                        <p:tav tm="0">
                                          <p:val>
                                            <p:strVal val="#ppt_x"/>
                                          </p:val>
                                        </p:tav>
                                        <p:tav tm="100000">
                                          <p:val>
                                            <p:strVal val="#ppt_x"/>
                                          </p:val>
                                        </p:tav>
                                      </p:tavLst>
                                    </p:anim>
                                    <p:anim calcmode="lin" valueType="num">
                                      <p:cBhvr>
                                        <p:cTn id="30" dur="400" fill="hold"/>
                                        <p:tgtEl>
                                          <p:spTgt spid="4"/>
                                        </p:tgtEl>
                                        <p:attrNameLst>
                                          <p:attrName>ppt_y</p:attrName>
                                        </p:attrNameLst>
                                      </p:cBhvr>
                                      <p:tavLst>
                                        <p:tav tm="0">
                                          <p:val>
                                            <p:strVal val="#ppt_y+0.31"/>
                                          </p:val>
                                        </p:tav>
                                        <p:tav tm="100000">
                                          <p:val>
                                            <p:strVal val="#ppt_y+0.31"/>
                                          </p:val>
                                        </p:tav>
                                      </p:tavLst>
                                    </p:anim>
                                    <p:anim calcmode="lin" valueType="num">
                                      <p:cBhvr>
                                        <p:cTn id="31"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2"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53" presetClass="entr" presetSubtype="0" fill="hold" grpId="0" nodeType="click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p:cTn id="37" dur="500" fill="hold"/>
                                        <p:tgtEl>
                                          <p:spTgt spid="5"/>
                                        </p:tgtEl>
                                        <p:attrNameLst>
                                          <p:attrName>ppt_w</p:attrName>
                                        </p:attrNameLst>
                                      </p:cBhvr>
                                      <p:tavLst>
                                        <p:tav tm="0">
                                          <p:val>
                                            <p:fltVal val="0"/>
                                          </p:val>
                                        </p:tav>
                                        <p:tav tm="100000">
                                          <p:val>
                                            <p:strVal val="#ppt_w"/>
                                          </p:val>
                                        </p:tav>
                                      </p:tavLst>
                                    </p:anim>
                                    <p:anim calcmode="lin" valueType="num">
                                      <p:cBhvr>
                                        <p:cTn id="38" dur="500" fill="hold"/>
                                        <p:tgtEl>
                                          <p:spTgt spid="5"/>
                                        </p:tgtEl>
                                        <p:attrNameLst>
                                          <p:attrName>ppt_h</p:attrName>
                                        </p:attrNameLst>
                                      </p:cBhvr>
                                      <p:tavLst>
                                        <p:tav tm="0">
                                          <p:val>
                                            <p:fltVal val="0"/>
                                          </p:val>
                                        </p:tav>
                                        <p:tav tm="100000">
                                          <p:val>
                                            <p:strVal val="#ppt_h"/>
                                          </p:val>
                                        </p:tav>
                                      </p:tavLst>
                                    </p:anim>
                                    <p:animEffect transition="in" filter="fade">
                                      <p:cBhvr>
                                        <p:cTn id="3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2920" y="530352"/>
            <a:ext cx="8183880" cy="1890536"/>
          </a:xfrm>
        </p:spPr>
        <p:txBody>
          <a:bodyPr/>
          <a:lstStyle/>
          <a:p>
            <a:pPr algn="ctr">
              <a:buNone/>
            </a:pPr>
            <a:r>
              <a:rPr lang="es-CO" sz="3200" b="1" dirty="0" smtClean="0">
                <a:solidFill>
                  <a:srgbClr val="FF0000"/>
                </a:solidFill>
              </a:rPr>
              <a:t>¿Usted que piensa, es más fácil pecar, o ser santo?</a:t>
            </a:r>
          </a:p>
        </p:txBody>
      </p:sp>
      <p:sp>
        <p:nvSpPr>
          <p:cNvPr id="4" name="3 Rectángulo"/>
          <p:cNvSpPr/>
          <p:nvPr/>
        </p:nvSpPr>
        <p:spPr>
          <a:xfrm>
            <a:off x="467544" y="2204864"/>
            <a:ext cx="4464496" cy="3539430"/>
          </a:xfrm>
          <a:prstGeom prst="rect">
            <a:avLst/>
          </a:prstGeom>
          <a:solidFill>
            <a:srgbClr val="92D050"/>
          </a:solidFill>
        </p:spPr>
        <p:txBody>
          <a:bodyPr wrap="square">
            <a:spAutoFit/>
          </a:bodyPr>
          <a:lstStyle/>
          <a:p>
            <a:pPr algn="ctr">
              <a:buNone/>
            </a:pPr>
            <a:r>
              <a:rPr lang="es-CO" sz="3200" dirty="0" smtClean="0"/>
              <a:t>Todos nacimos con la naturaleza pecadora, con tendencia a pecar, nos gusta pecar, esto es desobedecer a Dios.</a:t>
            </a:r>
          </a:p>
        </p:txBody>
      </p:sp>
      <p:pic>
        <p:nvPicPr>
          <p:cNvPr id="2050" name="Picture 2" descr="http://t3.gstatic.com/images?q=tbn:ANd9GcTu-arzmEqDc4Ad8AJ0aGNrzuSTAswlQw_k6ZaOatLKaUOOUTWT"/>
          <p:cNvPicPr>
            <a:picLocks noChangeAspect="1" noChangeArrowheads="1"/>
          </p:cNvPicPr>
          <p:nvPr/>
        </p:nvPicPr>
        <p:blipFill>
          <a:blip r:embed="rId2" cstate="print"/>
          <a:srcRect/>
          <a:stretch>
            <a:fillRect/>
          </a:stretch>
        </p:blipFill>
        <p:spPr bwMode="auto">
          <a:xfrm>
            <a:off x="5724128" y="1844824"/>
            <a:ext cx="2466975" cy="1847851"/>
          </a:xfrm>
          <a:prstGeom prst="rect">
            <a:avLst/>
          </a:prstGeom>
          <a:noFill/>
        </p:spPr>
      </p:pic>
      <p:sp>
        <p:nvSpPr>
          <p:cNvPr id="6" name="5 Rectángulo"/>
          <p:cNvSpPr/>
          <p:nvPr/>
        </p:nvSpPr>
        <p:spPr>
          <a:xfrm>
            <a:off x="5004048" y="3861048"/>
            <a:ext cx="3672408" cy="2585323"/>
          </a:xfrm>
          <a:prstGeom prst="rect">
            <a:avLst/>
          </a:prstGeom>
          <a:solidFill>
            <a:srgbClr val="FFFF00"/>
          </a:solidFill>
        </p:spPr>
        <p:txBody>
          <a:bodyPr wrap="square">
            <a:spAutoFit/>
          </a:bodyPr>
          <a:lstStyle/>
          <a:p>
            <a:pPr algn="ctr"/>
            <a:r>
              <a:rPr lang="es-CO" b="1" dirty="0" smtClean="0"/>
              <a:t>Hoy no tenemos un árbol del cual diga Dios no “comerás”, pero Dios nos dejo su Ley en la cual nos dice: “no tendrás”, “no te harás”, y “acuérdate”  </a:t>
            </a:r>
            <a:r>
              <a:rPr lang="es-CO" b="1" dirty="0" smtClean="0">
                <a:solidFill>
                  <a:srgbClr val="FF0000"/>
                </a:solidFill>
              </a:rPr>
              <a:t>(Éxo.20:3-17).</a:t>
            </a:r>
            <a:r>
              <a:rPr lang="es-CO" dirty="0" smtClean="0"/>
              <a:t> Y todos seguimos transgrediendo esta Ley</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
                                        <p:tgtEl>
                                          <p:spTgt spid="3">
                                            <p:txEl>
                                              <p:pRg st="0" end="0"/>
                                            </p:txEl>
                                          </p:spTgt>
                                        </p:tgtEl>
                                      </p:cBhvr>
                                    </p:animEffect>
                                    <p:anim calcmode="lin" valueType="num">
                                      <p:cBhvr>
                                        <p:cTn id="8"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100"/>
                                        <p:tgtEl>
                                          <p:spTgt spid="4"/>
                                        </p:tgtEl>
                                      </p:cBhvr>
                                    </p:animEffect>
                                    <p:anim calcmode="lin" valueType="num">
                                      <p:cBhvr>
                                        <p:cTn id="17" dur="400" fill="hold"/>
                                        <p:tgtEl>
                                          <p:spTgt spid="4"/>
                                        </p:tgtEl>
                                        <p:attrNameLst>
                                          <p:attrName>ppt_x</p:attrName>
                                        </p:attrNameLst>
                                      </p:cBhvr>
                                      <p:tavLst>
                                        <p:tav tm="0">
                                          <p:val>
                                            <p:strVal val="#ppt_x"/>
                                          </p:val>
                                        </p:tav>
                                        <p:tav tm="100000">
                                          <p:val>
                                            <p:strVal val="#ppt_x"/>
                                          </p:val>
                                        </p:tav>
                                      </p:tavLst>
                                    </p:anim>
                                    <p:anim calcmode="lin" valueType="num">
                                      <p:cBhvr>
                                        <p:cTn id="18" dur="400" fill="hold"/>
                                        <p:tgtEl>
                                          <p:spTgt spid="4"/>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nodeType="clickEffect">
                                  <p:stCondLst>
                                    <p:cond delay="0"/>
                                  </p:stCondLst>
                                  <p:childTnLst>
                                    <p:set>
                                      <p:cBhvr>
                                        <p:cTn id="24" dur="1" fill="hold">
                                          <p:stCondLst>
                                            <p:cond delay="0"/>
                                          </p:stCondLst>
                                        </p:cTn>
                                        <p:tgtEl>
                                          <p:spTgt spid="2050"/>
                                        </p:tgtEl>
                                        <p:attrNameLst>
                                          <p:attrName>style.visibility</p:attrName>
                                        </p:attrNameLst>
                                      </p:cBhvr>
                                      <p:to>
                                        <p:strVal val="visible"/>
                                      </p:to>
                                    </p:set>
                                    <p:animEffect transition="in" filter="fade">
                                      <p:cBhvr>
                                        <p:cTn id="25" dur="100"/>
                                        <p:tgtEl>
                                          <p:spTgt spid="2050"/>
                                        </p:tgtEl>
                                      </p:cBhvr>
                                    </p:animEffect>
                                    <p:anim calcmode="lin" valueType="num">
                                      <p:cBhvr>
                                        <p:cTn id="26" dur="400" fill="hold"/>
                                        <p:tgtEl>
                                          <p:spTgt spid="2050"/>
                                        </p:tgtEl>
                                        <p:attrNameLst>
                                          <p:attrName>ppt_x</p:attrName>
                                        </p:attrNameLst>
                                      </p:cBhvr>
                                      <p:tavLst>
                                        <p:tav tm="0">
                                          <p:val>
                                            <p:strVal val="#ppt_x"/>
                                          </p:val>
                                        </p:tav>
                                        <p:tav tm="100000">
                                          <p:val>
                                            <p:strVal val="#ppt_x"/>
                                          </p:val>
                                        </p:tav>
                                      </p:tavLst>
                                    </p:anim>
                                    <p:anim calcmode="lin" valueType="num">
                                      <p:cBhvr>
                                        <p:cTn id="27" dur="400" fill="hold"/>
                                        <p:tgtEl>
                                          <p:spTgt spid="2050"/>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205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205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grpId="0" nodeType="click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fade">
                                      <p:cBhvr>
                                        <p:cTn id="34" dur="100"/>
                                        <p:tgtEl>
                                          <p:spTgt spid="6"/>
                                        </p:tgtEl>
                                      </p:cBhvr>
                                    </p:animEffect>
                                    <p:anim calcmode="lin" valueType="num">
                                      <p:cBhvr>
                                        <p:cTn id="35" dur="400" fill="hold"/>
                                        <p:tgtEl>
                                          <p:spTgt spid="6"/>
                                        </p:tgtEl>
                                        <p:attrNameLst>
                                          <p:attrName>ppt_x</p:attrName>
                                        </p:attrNameLst>
                                      </p:cBhvr>
                                      <p:tavLst>
                                        <p:tav tm="0">
                                          <p:val>
                                            <p:strVal val="#ppt_x"/>
                                          </p:val>
                                        </p:tav>
                                        <p:tav tm="100000">
                                          <p:val>
                                            <p:strVal val="#ppt_x"/>
                                          </p:val>
                                        </p:tav>
                                      </p:tavLst>
                                    </p:anim>
                                    <p:anim calcmode="lin" valueType="num">
                                      <p:cBhvr>
                                        <p:cTn id="36" dur="400" fill="hold"/>
                                        <p:tgtEl>
                                          <p:spTgt spid="6"/>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rmAutofit/>
          </a:bodyPr>
          <a:lstStyle/>
          <a:p>
            <a:pPr algn="ctr"/>
            <a:r>
              <a:rPr lang="es-CO" sz="2800" dirty="0" smtClean="0">
                <a:solidFill>
                  <a:srgbClr val="002060"/>
                </a:solidFill>
                <a:latin typeface="Algerian" pitchFamily="82" charset="0"/>
              </a:rPr>
              <a:t>¿Qué hacer para quitarnos esta naturaleza pecadora?</a:t>
            </a:r>
            <a:endParaRPr lang="es-CO" sz="2800" dirty="0">
              <a:solidFill>
                <a:srgbClr val="002060"/>
              </a:solidFill>
              <a:latin typeface="Algerian" pitchFamily="82" charset="0"/>
            </a:endParaRPr>
          </a:p>
        </p:txBody>
      </p:sp>
      <p:sp>
        <p:nvSpPr>
          <p:cNvPr id="3" name="2 Marcador de contenido"/>
          <p:cNvSpPr>
            <a:spLocks noGrp="1"/>
          </p:cNvSpPr>
          <p:nvPr>
            <p:ph idx="1"/>
          </p:nvPr>
        </p:nvSpPr>
        <p:spPr>
          <a:xfrm>
            <a:off x="502920" y="530352"/>
            <a:ext cx="6085304" cy="4187952"/>
          </a:xfrm>
          <a:solidFill>
            <a:schemeClr val="accent1">
              <a:lumMod val="60000"/>
              <a:lumOff val="40000"/>
            </a:schemeClr>
          </a:solidFill>
        </p:spPr>
        <p:txBody>
          <a:bodyPr>
            <a:normAutofit fontScale="85000" lnSpcReduction="20000"/>
          </a:bodyPr>
          <a:lstStyle/>
          <a:p>
            <a:pPr>
              <a:buNone/>
            </a:pPr>
            <a:r>
              <a:rPr lang="es-CO" dirty="0" smtClean="0"/>
              <a:t>              </a:t>
            </a:r>
            <a:r>
              <a:rPr lang="es-CO" dirty="0" smtClean="0">
                <a:solidFill>
                  <a:srgbClr val="FF0000"/>
                </a:solidFill>
              </a:rPr>
              <a:t>Romanos 5:18-19.</a:t>
            </a:r>
          </a:p>
          <a:p>
            <a:pPr algn="ctr">
              <a:buNone/>
            </a:pPr>
            <a:r>
              <a:rPr lang="es-CO" dirty="0" smtClean="0"/>
              <a:t>   Así que, como por la transgresión de uno vino la condenación a todos los hombres, de la misma manera por la justicia de uno vino a todos los hombres la justificación de vida.</a:t>
            </a:r>
          </a:p>
          <a:p>
            <a:pPr>
              <a:buNone/>
            </a:pPr>
            <a:endParaRPr lang="es-CO" dirty="0" smtClean="0"/>
          </a:p>
          <a:p>
            <a:pPr algn="ctr">
              <a:buNone/>
            </a:pPr>
            <a:r>
              <a:rPr lang="es-CO" dirty="0" smtClean="0"/>
              <a:t>   </a:t>
            </a:r>
            <a:r>
              <a:rPr lang="es-CO" baseline="30000" dirty="0" smtClean="0"/>
              <a:t>19</a:t>
            </a:r>
            <a:r>
              <a:rPr lang="es-CO" dirty="0" smtClean="0"/>
              <a:t> Porque así como por la desobediencia de un hombre los muchos fueron constituidos pecadores, así también por la obediencia de uno, los muchos serán constituidos justos</a:t>
            </a:r>
            <a:endParaRPr lang="es-CO" dirty="0"/>
          </a:p>
        </p:txBody>
      </p:sp>
      <p:pic>
        <p:nvPicPr>
          <p:cNvPr id="23554" name="Picture 2" descr="http://t3.gstatic.com/images?q=tbn:ANd9GcQNkJurbhCk5E3BJKNNTuhrLDwQn65oY1twP7vlP_CF86OvWKMNwQ"/>
          <p:cNvPicPr>
            <a:picLocks noChangeAspect="1" noChangeArrowheads="1"/>
          </p:cNvPicPr>
          <p:nvPr/>
        </p:nvPicPr>
        <p:blipFill>
          <a:blip r:embed="rId3" cstate="print"/>
          <a:srcRect/>
          <a:stretch>
            <a:fillRect/>
          </a:stretch>
        </p:blipFill>
        <p:spPr bwMode="auto">
          <a:xfrm>
            <a:off x="6804248" y="476672"/>
            <a:ext cx="1866900" cy="2088232"/>
          </a:xfrm>
          <a:prstGeom prst="rect">
            <a:avLst/>
          </a:prstGeom>
          <a:noFill/>
        </p:spPr>
      </p:pic>
      <p:pic>
        <p:nvPicPr>
          <p:cNvPr id="23556" name="Picture 4" descr="http://t3.gstatic.com/images?q=tbn:ANd9GcS0KUTLULW4ip2klxcK65_r3nqmRB3nv7I4nyDJC2qVdfpMrONjNw"/>
          <p:cNvPicPr>
            <a:picLocks noChangeAspect="1" noChangeArrowheads="1"/>
          </p:cNvPicPr>
          <p:nvPr/>
        </p:nvPicPr>
        <p:blipFill>
          <a:blip r:embed="rId4" cstate="print"/>
          <a:srcRect/>
          <a:stretch>
            <a:fillRect/>
          </a:stretch>
        </p:blipFill>
        <p:spPr bwMode="auto">
          <a:xfrm>
            <a:off x="6804248" y="2708921"/>
            <a:ext cx="1847850" cy="2016223"/>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
                                        <p:tgtEl>
                                          <p:spTgt spid="2"/>
                                        </p:tgtEl>
                                      </p:cBhvr>
                                    </p:animEffect>
                                    <p:anim calcmode="lin" valueType="num">
                                      <p:cBhvr>
                                        <p:cTn id="8" dur="400" fill="hold"/>
                                        <p:tgtEl>
                                          <p:spTgt spid="2"/>
                                        </p:tgtEl>
                                        <p:attrNameLst>
                                          <p:attrName>ppt_x</p:attrName>
                                        </p:attrNameLst>
                                      </p:cBhvr>
                                      <p:tavLst>
                                        <p:tav tm="0">
                                          <p:val>
                                            <p:strVal val="#ppt_x"/>
                                          </p:val>
                                        </p:tav>
                                        <p:tav tm="100000">
                                          <p:val>
                                            <p:strVal val="#ppt_x"/>
                                          </p:val>
                                        </p:tav>
                                      </p:tavLst>
                                    </p:anim>
                                    <p:anim calcmode="lin" valueType="num">
                                      <p:cBhvr>
                                        <p:cTn id="9" dur="400" fill="hold"/>
                                        <p:tgtEl>
                                          <p:spTgt spid="2"/>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4" presetClass="entr" presetSubtype="0" fill="hold" nodeType="clickEffect">
                                  <p:stCondLst>
                                    <p:cond delay="0"/>
                                  </p:stCondLst>
                                  <p:childTnLst>
                                    <p:set>
                                      <p:cBhvr>
                                        <p:cTn id="15" dur="1" fill="hold">
                                          <p:stCondLst>
                                            <p:cond delay="0"/>
                                          </p:stCondLst>
                                        </p:cTn>
                                        <p:tgtEl>
                                          <p:spTgt spid="23554"/>
                                        </p:tgtEl>
                                        <p:attrNameLst>
                                          <p:attrName>style.visibility</p:attrName>
                                        </p:attrNameLst>
                                      </p:cBhvr>
                                      <p:to>
                                        <p:strVal val="visible"/>
                                      </p:to>
                                    </p:set>
                                    <p:anim to="" calcmode="lin" valueType="num">
                                      <p:cBhvr>
                                        <p:cTn id="16" dur="1" fill="hold"/>
                                        <p:tgtEl>
                                          <p:spTgt spid="23554"/>
                                        </p:tgtEl>
                                        <p:attrNameLst>
                                          <p:attrName/>
                                        </p:attrNameLst>
                                      </p:cBhvr>
                                    </p:anim>
                                  </p:childTnLst>
                                </p:cTn>
                              </p:par>
                            </p:childTnLst>
                          </p:cTn>
                        </p:par>
                      </p:childTnLst>
                    </p:cTn>
                  </p:par>
                  <p:par>
                    <p:cTn id="17" fill="hold">
                      <p:stCondLst>
                        <p:cond delay="indefinite"/>
                      </p:stCondLst>
                      <p:childTnLst>
                        <p:par>
                          <p:cTn id="18" fill="hold">
                            <p:stCondLst>
                              <p:cond delay="0"/>
                            </p:stCondLst>
                            <p:childTnLst>
                              <p:par>
                                <p:cTn id="19" presetID="43" presetClass="entr" presetSubtype="0" fill="hold" grpId="0" nodeType="clickEffect">
                                  <p:stCondLst>
                                    <p:cond delay="0"/>
                                  </p:stCondLst>
                                  <p:childTnLst>
                                    <p:set>
                                      <p:cBhvr>
                                        <p:cTn id="20" dur="1" fill="hold">
                                          <p:stCondLst>
                                            <p:cond delay="0"/>
                                          </p:stCondLst>
                                        </p:cTn>
                                        <p:tgtEl>
                                          <p:spTgt spid="3">
                                            <p:bg/>
                                          </p:spTgt>
                                        </p:tgtEl>
                                        <p:attrNameLst>
                                          <p:attrName>style.visibility</p:attrName>
                                        </p:attrNameLst>
                                      </p:cBhvr>
                                      <p:to>
                                        <p:strVal val="visible"/>
                                      </p:to>
                                    </p:set>
                                    <p:animEffect transition="in" filter="fade">
                                      <p:cBhvr>
                                        <p:cTn id="21" dur="100"/>
                                        <p:tgtEl>
                                          <p:spTgt spid="3">
                                            <p:bg/>
                                          </p:spTgt>
                                        </p:tgtEl>
                                      </p:cBhvr>
                                    </p:animEffect>
                                    <p:anim calcmode="lin" valueType="num">
                                      <p:cBhvr>
                                        <p:cTn id="22" dur="400" fill="hold"/>
                                        <p:tgtEl>
                                          <p:spTgt spid="3">
                                            <p:bg/>
                                          </p:spTgt>
                                        </p:tgtEl>
                                        <p:attrNameLst>
                                          <p:attrName>ppt_x</p:attrName>
                                        </p:attrNameLst>
                                      </p:cBhvr>
                                      <p:tavLst>
                                        <p:tav tm="0">
                                          <p:val>
                                            <p:strVal val="#ppt_x"/>
                                          </p:val>
                                        </p:tav>
                                        <p:tav tm="100000">
                                          <p:val>
                                            <p:strVal val="#ppt_x"/>
                                          </p:val>
                                        </p:tav>
                                      </p:tavLst>
                                    </p:anim>
                                    <p:anim calcmode="lin" valueType="num">
                                      <p:cBhvr>
                                        <p:cTn id="23" dur="400" fill="hold"/>
                                        <p:tgtEl>
                                          <p:spTgt spid="3">
                                            <p:bg/>
                                          </p:spTgt>
                                        </p:tgtEl>
                                        <p:attrNameLst>
                                          <p:attrName>ppt_y</p:attrName>
                                        </p:attrNameLst>
                                      </p:cBhvr>
                                      <p:tavLst>
                                        <p:tav tm="0">
                                          <p:val>
                                            <p:strVal val="#ppt_y+0.31"/>
                                          </p:val>
                                        </p:tav>
                                        <p:tav tm="100000">
                                          <p:val>
                                            <p:strVal val="#ppt_y+0.31"/>
                                          </p:val>
                                        </p:tav>
                                      </p:tavLst>
                                    </p:anim>
                                    <p:anim calcmode="lin" valueType="num">
                                      <p:cBhvr>
                                        <p:cTn id="24"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5"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3" presetClass="entr" presetSubtype="0" fill="hold" grpId="0" nodeType="clickEffect">
                                  <p:stCondLst>
                                    <p:cond delay="0"/>
                                  </p:stCondLst>
                                  <p:childTnLst>
                                    <p:set>
                                      <p:cBhvr>
                                        <p:cTn id="29" dur="1" fill="hold">
                                          <p:stCondLst>
                                            <p:cond delay="0"/>
                                          </p:stCondLst>
                                        </p:cTn>
                                        <p:tgtEl>
                                          <p:spTgt spid="3">
                                            <p:txEl>
                                              <p:pRg st="0" end="0"/>
                                            </p:txEl>
                                          </p:spTgt>
                                        </p:tgtEl>
                                        <p:attrNameLst>
                                          <p:attrName>style.visibility</p:attrName>
                                        </p:attrNameLst>
                                      </p:cBhvr>
                                      <p:to>
                                        <p:strVal val="visible"/>
                                      </p:to>
                                    </p:set>
                                    <p:animEffect transition="in" filter="fade">
                                      <p:cBhvr>
                                        <p:cTn id="30" dur="100"/>
                                        <p:tgtEl>
                                          <p:spTgt spid="3">
                                            <p:txEl>
                                              <p:pRg st="0" end="0"/>
                                            </p:txEl>
                                          </p:spTgt>
                                        </p:tgtEl>
                                      </p:cBhvr>
                                    </p:animEffect>
                                    <p:anim calcmode="lin" valueType="num">
                                      <p:cBhvr>
                                        <p:cTn id="31"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32"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33"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4"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3" presetClass="entr" presetSubtype="0" fill="hold" grpId="0" nodeType="clickEffect">
                                  <p:stCondLst>
                                    <p:cond delay="0"/>
                                  </p:stCondLst>
                                  <p:childTnLst>
                                    <p:set>
                                      <p:cBhvr>
                                        <p:cTn id="38" dur="1" fill="hold">
                                          <p:stCondLst>
                                            <p:cond delay="0"/>
                                          </p:stCondLst>
                                        </p:cTn>
                                        <p:tgtEl>
                                          <p:spTgt spid="3">
                                            <p:txEl>
                                              <p:pRg st="1" end="1"/>
                                            </p:txEl>
                                          </p:spTgt>
                                        </p:tgtEl>
                                        <p:attrNameLst>
                                          <p:attrName>style.visibility</p:attrName>
                                        </p:attrNameLst>
                                      </p:cBhvr>
                                      <p:to>
                                        <p:strVal val="visible"/>
                                      </p:to>
                                    </p:set>
                                    <p:animEffect transition="in" filter="fade">
                                      <p:cBhvr>
                                        <p:cTn id="39" dur="100"/>
                                        <p:tgtEl>
                                          <p:spTgt spid="3">
                                            <p:txEl>
                                              <p:pRg st="1" end="1"/>
                                            </p:txEl>
                                          </p:spTgt>
                                        </p:tgtEl>
                                      </p:cBhvr>
                                    </p:animEffect>
                                    <p:anim calcmode="lin" valueType="num">
                                      <p:cBhvr>
                                        <p:cTn id="40"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41"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42"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3"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3" presetClass="entr" presetSubtype="0" fill="hold" nodeType="clickEffect">
                                  <p:stCondLst>
                                    <p:cond delay="0"/>
                                  </p:stCondLst>
                                  <p:childTnLst>
                                    <p:set>
                                      <p:cBhvr>
                                        <p:cTn id="47" dur="1" fill="hold">
                                          <p:stCondLst>
                                            <p:cond delay="0"/>
                                          </p:stCondLst>
                                        </p:cTn>
                                        <p:tgtEl>
                                          <p:spTgt spid="23556"/>
                                        </p:tgtEl>
                                        <p:attrNameLst>
                                          <p:attrName>style.visibility</p:attrName>
                                        </p:attrNameLst>
                                      </p:cBhvr>
                                      <p:to>
                                        <p:strVal val="visible"/>
                                      </p:to>
                                    </p:set>
                                    <p:animEffect transition="in" filter="fade">
                                      <p:cBhvr>
                                        <p:cTn id="48" dur="100"/>
                                        <p:tgtEl>
                                          <p:spTgt spid="23556"/>
                                        </p:tgtEl>
                                      </p:cBhvr>
                                    </p:animEffect>
                                    <p:anim calcmode="lin" valueType="num">
                                      <p:cBhvr>
                                        <p:cTn id="49" dur="400" fill="hold"/>
                                        <p:tgtEl>
                                          <p:spTgt spid="23556"/>
                                        </p:tgtEl>
                                        <p:attrNameLst>
                                          <p:attrName>ppt_x</p:attrName>
                                        </p:attrNameLst>
                                      </p:cBhvr>
                                      <p:tavLst>
                                        <p:tav tm="0">
                                          <p:val>
                                            <p:strVal val="#ppt_x"/>
                                          </p:val>
                                        </p:tav>
                                        <p:tav tm="100000">
                                          <p:val>
                                            <p:strVal val="#ppt_x"/>
                                          </p:val>
                                        </p:tav>
                                      </p:tavLst>
                                    </p:anim>
                                    <p:anim calcmode="lin" valueType="num">
                                      <p:cBhvr>
                                        <p:cTn id="50" dur="400" fill="hold"/>
                                        <p:tgtEl>
                                          <p:spTgt spid="23556"/>
                                        </p:tgtEl>
                                        <p:attrNameLst>
                                          <p:attrName>ppt_y</p:attrName>
                                        </p:attrNameLst>
                                      </p:cBhvr>
                                      <p:tavLst>
                                        <p:tav tm="0">
                                          <p:val>
                                            <p:strVal val="#ppt_y+0.31"/>
                                          </p:val>
                                        </p:tav>
                                        <p:tav tm="100000">
                                          <p:val>
                                            <p:strVal val="#ppt_y+0.31"/>
                                          </p:val>
                                        </p:tav>
                                      </p:tavLst>
                                    </p:anim>
                                    <p:anim calcmode="lin" valueType="num">
                                      <p:cBhvr>
                                        <p:cTn id="51" dur="600" decel="50000" fill="hold">
                                          <p:stCondLst>
                                            <p:cond delay="400"/>
                                          </p:stCondLst>
                                        </p:cTn>
                                        <p:tgtEl>
                                          <p:spTgt spid="2355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2" dur="600" decel="50000" fill="hold">
                                          <p:stCondLst>
                                            <p:cond delay="400"/>
                                          </p:stCondLst>
                                        </p:cTn>
                                        <p:tgtEl>
                                          <p:spTgt spid="2355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4" presetClass="entr" presetSubtype="0" fill="hold" nodeType="clickEffect">
                                  <p:stCondLst>
                                    <p:cond delay="0"/>
                                  </p:stCondLst>
                                  <p:childTnLst>
                                    <p:set>
                                      <p:cBhvr>
                                        <p:cTn id="56" dur="1" fill="hold">
                                          <p:stCondLst>
                                            <p:cond delay="0"/>
                                          </p:stCondLst>
                                        </p:cTn>
                                        <p:tgtEl>
                                          <p:spTgt spid="3">
                                            <p:txEl>
                                              <p:pRg st="3" end="3"/>
                                            </p:txEl>
                                          </p:spTgt>
                                        </p:tgtEl>
                                        <p:attrNameLst>
                                          <p:attrName>style.visibility</p:attrName>
                                        </p:attrNameLst>
                                      </p:cBhvr>
                                      <p:to>
                                        <p:strVal val="visible"/>
                                      </p:to>
                                    </p:set>
                                    <p:anim to="" calcmode="lin" valueType="num">
                                      <p:cBhvr>
                                        <p:cTn id="57"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2920" y="530352"/>
            <a:ext cx="8183880" cy="5274912"/>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a:bodyPr>
          <a:lstStyle/>
          <a:p>
            <a:pPr algn="ctr">
              <a:buNone/>
            </a:pPr>
            <a:r>
              <a:rPr lang="es-CO" dirty="0" smtClean="0"/>
              <a:t>  </a:t>
            </a:r>
          </a:p>
          <a:p>
            <a:pPr algn="ctr">
              <a:buNone/>
            </a:pPr>
            <a:r>
              <a:rPr lang="es-CO" dirty="0" smtClean="0"/>
              <a:t> La Biblia nos dice que todos nacemos con la tendencia a pecar heredada de Adán, por tanto, esa tendencia nos </a:t>
            </a:r>
            <a:r>
              <a:rPr lang="es-CO" dirty="0" smtClean="0">
                <a:solidFill>
                  <a:srgbClr val="0070C0"/>
                </a:solidFill>
              </a:rPr>
              <a:t>hala</a:t>
            </a:r>
            <a:r>
              <a:rPr lang="es-CO" dirty="0" smtClean="0"/>
              <a:t>, nos </a:t>
            </a:r>
            <a:r>
              <a:rPr lang="es-CO" dirty="0" smtClean="0">
                <a:solidFill>
                  <a:srgbClr val="0070C0"/>
                </a:solidFill>
              </a:rPr>
              <a:t>atrae</a:t>
            </a:r>
            <a:r>
              <a:rPr lang="es-CO" dirty="0" smtClean="0"/>
              <a:t>, nos </a:t>
            </a:r>
            <a:r>
              <a:rPr lang="es-CO" dirty="0" smtClean="0">
                <a:solidFill>
                  <a:srgbClr val="0070C0"/>
                </a:solidFill>
              </a:rPr>
              <a:t>gusta pecar</a:t>
            </a:r>
            <a:r>
              <a:rPr lang="es-CO" dirty="0" smtClean="0"/>
              <a:t>, nos gusta </a:t>
            </a:r>
            <a:r>
              <a:rPr lang="es-CO" dirty="0" smtClean="0">
                <a:solidFill>
                  <a:srgbClr val="0070C0"/>
                </a:solidFill>
              </a:rPr>
              <a:t>desobedecer.</a:t>
            </a:r>
          </a:p>
          <a:p>
            <a:pPr algn="ctr">
              <a:buNone/>
            </a:pPr>
            <a:r>
              <a:rPr lang="es-CO" dirty="0" smtClean="0"/>
              <a:t>   </a:t>
            </a:r>
          </a:p>
          <a:p>
            <a:pPr algn="ctr">
              <a:buNone/>
            </a:pPr>
            <a:r>
              <a:rPr lang="es-CO" dirty="0" smtClean="0"/>
              <a:t>Mientras que la salvación transmitida también por un solo hombre, Jesús, esta disponible para todos los hombres, pero esta tenemos que luchar por obtenerla.</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100"/>
                                        <p:tgtEl>
                                          <p:spTgt spid="3">
                                            <p:txEl>
                                              <p:pRg st="1" end="1"/>
                                            </p:txEl>
                                          </p:spTgt>
                                        </p:tgtEl>
                                      </p:cBhvr>
                                    </p:animEffect>
                                    <p:anim calcmode="lin" valueType="num">
                                      <p:cBhvr>
                                        <p:cTn id="17"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100"/>
                                        <p:tgtEl>
                                          <p:spTgt spid="3">
                                            <p:txEl>
                                              <p:pRg st="3" end="3"/>
                                            </p:txEl>
                                          </p:spTgt>
                                        </p:tgtEl>
                                      </p:cBhvr>
                                    </p:animEffect>
                                    <p:anim calcmode="lin" valueType="num">
                                      <p:cBhvr>
                                        <p:cTn id="26" dur="4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3" end="3"/>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1">
              <a:lumMod val="60000"/>
              <a:lumOff val="40000"/>
            </a:schemeClr>
          </a:solidFill>
        </p:spPr>
        <p:txBody>
          <a:bodyPr>
            <a:noAutofit/>
          </a:bodyPr>
          <a:lstStyle/>
          <a:p>
            <a:pPr algn="ctr"/>
            <a:r>
              <a:rPr lang="es-CO" b="0" dirty="0" smtClean="0">
                <a:solidFill>
                  <a:srgbClr val="002060"/>
                </a:solidFill>
                <a:latin typeface="Script MT Bold" pitchFamily="66" charset="0"/>
              </a:rPr>
              <a:t>¿Cuál es el primer paso para obtener la Nueva naturaleza?</a:t>
            </a:r>
            <a:endParaRPr lang="es-CO" b="0" dirty="0">
              <a:solidFill>
                <a:srgbClr val="002060"/>
              </a:solidFill>
              <a:latin typeface="Script MT Bold" pitchFamily="66" charset="0"/>
            </a:endParaRPr>
          </a:p>
        </p:txBody>
      </p:sp>
      <p:sp>
        <p:nvSpPr>
          <p:cNvPr id="3" name="2 Marcador de contenido"/>
          <p:cNvSpPr>
            <a:spLocks noGrp="1"/>
          </p:cNvSpPr>
          <p:nvPr>
            <p:ph idx="1"/>
          </p:nvPr>
        </p:nvSpPr>
        <p:spPr>
          <a:xfrm>
            <a:off x="502920" y="530352"/>
            <a:ext cx="5005184" cy="4187952"/>
          </a:xfrm>
          <a:solidFill>
            <a:schemeClr val="accent5"/>
          </a:solidFill>
        </p:spPr>
        <p:txBody>
          <a:bodyPr>
            <a:normAutofit lnSpcReduction="10000"/>
          </a:bodyPr>
          <a:lstStyle/>
          <a:p>
            <a:pPr>
              <a:buNone/>
            </a:pPr>
            <a:r>
              <a:rPr lang="es-CO" dirty="0" smtClean="0"/>
              <a:t>         </a:t>
            </a:r>
            <a:r>
              <a:rPr lang="es-CO" b="1" dirty="0" smtClean="0">
                <a:solidFill>
                  <a:srgbClr val="FF0000"/>
                </a:solidFill>
              </a:rPr>
              <a:t>Romanos 6:4</a:t>
            </a:r>
          </a:p>
          <a:p>
            <a:pPr algn="ctr">
              <a:buNone/>
            </a:pPr>
            <a:r>
              <a:rPr lang="es-CO" dirty="0" smtClean="0"/>
              <a:t>  </a:t>
            </a:r>
          </a:p>
          <a:p>
            <a:pPr algn="ctr">
              <a:buNone/>
            </a:pPr>
            <a:r>
              <a:rPr lang="es-CO" dirty="0" smtClean="0">
                <a:solidFill>
                  <a:srgbClr val="FFFF00"/>
                </a:solidFill>
              </a:rPr>
              <a:t>Porque somos sepultados juntamente con él para muerte por el bautismo, a fin de que como Cristo resucitó de los muertos por la gloria del Padre, así también nosotros andemos en vida nueva. </a:t>
            </a:r>
          </a:p>
          <a:p>
            <a:endParaRPr lang="es-CO" dirty="0" smtClean="0"/>
          </a:p>
          <a:p>
            <a:endParaRPr lang="es-CO" dirty="0"/>
          </a:p>
        </p:txBody>
      </p:sp>
      <p:pic>
        <p:nvPicPr>
          <p:cNvPr id="21506" name="Picture 2" descr="http://t2.gstatic.com/images?q=tbn:ANd9GcT0LLR6wec2QXW3eTr0Vg5y2JMzzpLkNc7dXw_bJ1eF7mMUgPd64vXb_XoB"/>
          <p:cNvPicPr>
            <a:picLocks noChangeAspect="1" noChangeArrowheads="1"/>
          </p:cNvPicPr>
          <p:nvPr/>
        </p:nvPicPr>
        <p:blipFill>
          <a:blip r:embed="rId2" cstate="print"/>
          <a:srcRect/>
          <a:stretch>
            <a:fillRect/>
          </a:stretch>
        </p:blipFill>
        <p:spPr bwMode="auto">
          <a:xfrm>
            <a:off x="5796136" y="692696"/>
            <a:ext cx="2880320" cy="367240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
                                        <p:tgtEl>
                                          <p:spTgt spid="2"/>
                                        </p:tgtEl>
                                      </p:cBhvr>
                                    </p:animEffect>
                                    <p:anim calcmode="lin" valueType="num">
                                      <p:cBhvr>
                                        <p:cTn id="8" dur="400" fill="hold"/>
                                        <p:tgtEl>
                                          <p:spTgt spid="2"/>
                                        </p:tgtEl>
                                        <p:attrNameLst>
                                          <p:attrName>ppt_x</p:attrName>
                                        </p:attrNameLst>
                                      </p:cBhvr>
                                      <p:tavLst>
                                        <p:tav tm="0">
                                          <p:val>
                                            <p:strVal val="#ppt_x"/>
                                          </p:val>
                                        </p:tav>
                                        <p:tav tm="100000">
                                          <p:val>
                                            <p:strVal val="#ppt_x"/>
                                          </p:val>
                                        </p:tav>
                                      </p:tavLst>
                                    </p:anim>
                                    <p:anim calcmode="lin" valueType="num">
                                      <p:cBhvr>
                                        <p:cTn id="9" dur="400" fill="hold"/>
                                        <p:tgtEl>
                                          <p:spTgt spid="2"/>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4" presetClass="entr" presetSubtype="0" fill="hold" nodeType="clickEffect">
                                  <p:stCondLst>
                                    <p:cond delay="0"/>
                                  </p:stCondLst>
                                  <p:childTnLst>
                                    <p:set>
                                      <p:cBhvr>
                                        <p:cTn id="15" dur="1" fill="hold">
                                          <p:stCondLst>
                                            <p:cond delay="0"/>
                                          </p:stCondLst>
                                        </p:cTn>
                                        <p:tgtEl>
                                          <p:spTgt spid="21506"/>
                                        </p:tgtEl>
                                        <p:attrNameLst>
                                          <p:attrName>style.visibility</p:attrName>
                                        </p:attrNameLst>
                                      </p:cBhvr>
                                      <p:to>
                                        <p:strVal val="visible"/>
                                      </p:to>
                                    </p:set>
                                    <p:anim to="" calcmode="lin" valueType="num">
                                      <p:cBhvr>
                                        <p:cTn id="16" dur="1" fill="hold"/>
                                        <p:tgtEl>
                                          <p:spTgt spid="21506"/>
                                        </p:tgtEl>
                                        <p:attrNameLst>
                                          <p:attrName/>
                                        </p:attrNameLst>
                                      </p:cBhvr>
                                    </p:anim>
                                  </p:childTnLst>
                                </p:cTn>
                              </p:par>
                            </p:childTnLst>
                          </p:cTn>
                        </p:par>
                      </p:childTnLst>
                    </p:cTn>
                  </p:par>
                  <p:par>
                    <p:cTn id="17" fill="hold">
                      <p:stCondLst>
                        <p:cond delay="indefinite"/>
                      </p:stCondLst>
                      <p:childTnLst>
                        <p:par>
                          <p:cTn id="18" fill="hold">
                            <p:stCondLst>
                              <p:cond delay="0"/>
                            </p:stCondLst>
                            <p:childTnLst>
                              <p:par>
                                <p:cTn id="19" presetID="43" presetClass="entr" presetSubtype="0" fill="hold" grpId="0" nodeType="clickEffect">
                                  <p:stCondLst>
                                    <p:cond delay="0"/>
                                  </p:stCondLst>
                                  <p:childTnLst>
                                    <p:set>
                                      <p:cBhvr>
                                        <p:cTn id="20" dur="1" fill="hold">
                                          <p:stCondLst>
                                            <p:cond delay="0"/>
                                          </p:stCondLst>
                                        </p:cTn>
                                        <p:tgtEl>
                                          <p:spTgt spid="3">
                                            <p:bg/>
                                          </p:spTgt>
                                        </p:tgtEl>
                                        <p:attrNameLst>
                                          <p:attrName>style.visibility</p:attrName>
                                        </p:attrNameLst>
                                      </p:cBhvr>
                                      <p:to>
                                        <p:strVal val="visible"/>
                                      </p:to>
                                    </p:set>
                                    <p:animEffect transition="in" filter="fade">
                                      <p:cBhvr>
                                        <p:cTn id="21" dur="100"/>
                                        <p:tgtEl>
                                          <p:spTgt spid="3">
                                            <p:bg/>
                                          </p:spTgt>
                                        </p:tgtEl>
                                      </p:cBhvr>
                                    </p:animEffect>
                                    <p:anim calcmode="lin" valueType="num">
                                      <p:cBhvr>
                                        <p:cTn id="22" dur="400" fill="hold"/>
                                        <p:tgtEl>
                                          <p:spTgt spid="3">
                                            <p:bg/>
                                          </p:spTgt>
                                        </p:tgtEl>
                                        <p:attrNameLst>
                                          <p:attrName>ppt_x</p:attrName>
                                        </p:attrNameLst>
                                      </p:cBhvr>
                                      <p:tavLst>
                                        <p:tav tm="0">
                                          <p:val>
                                            <p:strVal val="#ppt_x"/>
                                          </p:val>
                                        </p:tav>
                                        <p:tav tm="100000">
                                          <p:val>
                                            <p:strVal val="#ppt_x"/>
                                          </p:val>
                                        </p:tav>
                                      </p:tavLst>
                                    </p:anim>
                                    <p:anim calcmode="lin" valueType="num">
                                      <p:cBhvr>
                                        <p:cTn id="23" dur="400" fill="hold"/>
                                        <p:tgtEl>
                                          <p:spTgt spid="3">
                                            <p:bg/>
                                          </p:spTgt>
                                        </p:tgtEl>
                                        <p:attrNameLst>
                                          <p:attrName>ppt_y</p:attrName>
                                        </p:attrNameLst>
                                      </p:cBhvr>
                                      <p:tavLst>
                                        <p:tav tm="0">
                                          <p:val>
                                            <p:strVal val="#ppt_y+0.31"/>
                                          </p:val>
                                        </p:tav>
                                        <p:tav tm="100000">
                                          <p:val>
                                            <p:strVal val="#ppt_y+0.31"/>
                                          </p:val>
                                        </p:tav>
                                      </p:tavLst>
                                    </p:anim>
                                    <p:anim calcmode="lin" valueType="num">
                                      <p:cBhvr>
                                        <p:cTn id="24"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5"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3" presetClass="entr" presetSubtype="0" fill="hold" grpId="0" nodeType="clickEffect">
                                  <p:stCondLst>
                                    <p:cond delay="0"/>
                                  </p:stCondLst>
                                  <p:childTnLst>
                                    <p:set>
                                      <p:cBhvr>
                                        <p:cTn id="29" dur="1" fill="hold">
                                          <p:stCondLst>
                                            <p:cond delay="0"/>
                                          </p:stCondLst>
                                        </p:cTn>
                                        <p:tgtEl>
                                          <p:spTgt spid="3">
                                            <p:txEl>
                                              <p:pRg st="0" end="0"/>
                                            </p:txEl>
                                          </p:spTgt>
                                        </p:tgtEl>
                                        <p:attrNameLst>
                                          <p:attrName>style.visibility</p:attrName>
                                        </p:attrNameLst>
                                      </p:cBhvr>
                                      <p:to>
                                        <p:strVal val="visible"/>
                                      </p:to>
                                    </p:set>
                                    <p:animEffect transition="in" filter="fade">
                                      <p:cBhvr>
                                        <p:cTn id="30" dur="100"/>
                                        <p:tgtEl>
                                          <p:spTgt spid="3">
                                            <p:txEl>
                                              <p:pRg st="0" end="0"/>
                                            </p:txEl>
                                          </p:spTgt>
                                        </p:tgtEl>
                                      </p:cBhvr>
                                    </p:animEffect>
                                    <p:anim calcmode="lin" valueType="num">
                                      <p:cBhvr>
                                        <p:cTn id="31"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32"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33"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4"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3" presetClass="entr" presetSubtype="0" fill="hold" grpId="0" nodeType="clickEffect">
                                  <p:stCondLst>
                                    <p:cond delay="0"/>
                                  </p:stCondLst>
                                  <p:childTnLst>
                                    <p:set>
                                      <p:cBhvr>
                                        <p:cTn id="38" dur="1" fill="hold">
                                          <p:stCondLst>
                                            <p:cond delay="0"/>
                                          </p:stCondLst>
                                        </p:cTn>
                                        <p:tgtEl>
                                          <p:spTgt spid="3">
                                            <p:txEl>
                                              <p:pRg st="2" end="2"/>
                                            </p:txEl>
                                          </p:spTgt>
                                        </p:tgtEl>
                                        <p:attrNameLst>
                                          <p:attrName>style.visibility</p:attrName>
                                        </p:attrNameLst>
                                      </p:cBhvr>
                                      <p:to>
                                        <p:strVal val="visible"/>
                                      </p:to>
                                    </p:set>
                                    <p:animEffect transition="in" filter="fade">
                                      <p:cBhvr>
                                        <p:cTn id="39" dur="100"/>
                                        <p:tgtEl>
                                          <p:spTgt spid="3">
                                            <p:txEl>
                                              <p:pRg st="2" end="2"/>
                                            </p:txEl>
                                          </p:spTgt>
                                        </p:tgtEl>
                                      </p:cBhvr>
                                    </p:animEffect>
                                    <p:anim calcmode="lin" valueType="num">
                                      <p:cBhvr>
                                        <p:cTn id="40"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41"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42"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3"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2920" y="530352"/>
            <a:ext cx="8183880" cy="5274912"/>
          </a:xfrm>
          <a:solidFill>
            <a:schemeClr val="accent3">
              <a:lumMod val="20000"/>
              <a:lumOff val="80000"/>
            </a:schemeClr>
          </a:solidFill>
        </p:spPr>
        <p:txBody>
          <a:bodyPr/>
          <a:lstStyle/>
          <a:p>
            <a:pPr algn="ctr">
              <a:buNone/>
            </a:pPr>
            <a:r>
              <a:rPr lang="es-CO" dirty="0" smtClean="0"/>
              <a:t>  </a:t>
            </a:r>
          </a:p>
          <a:p>
            <a:pPr algn="ctr">
              <a:buNone/>
            </a:pPr>
            <a:endParaRPr lang="es-CO" dirty="0" smtClean="0"/>
          </a:p>
          <a:p>
            <a:pPr algn="ctr">
              <a:buNone/>
            </a:pPr>
            <a:endParaRPr lang="es-CO" dirty="0" smtClean="0"/>
          </a:p>
          <a:p>
            <a:pPr algn="ctr">
              <a:buNone/>
            </a:pPr>
            <a:r>
              <a:rPr lang="es-CO" dirty="0" smtClean="0"/>
              <a:t>Aquí encontramos la razón el porque muchos se niegan a aceptar el bautismo. Porque la naturaleza que nos transmitió Adán se niega a aceptar la naturaleza santa que nos transmite Jesús. Esto es A llevar una nueva vida.</a:t>
            </a:r>
          </a:p>
          <a:p>
            <a:endParaRPr lang="es-CO"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2920" y="530352"/>
            <a:ext cx="8183880" cy="1386480"/>
          </a:xfrm>
        </p:spPr>
        <p:txBody>
          <a:bodyPr>
            <a:normAutofit lnSpcReduction="10000"/>
          </a:bodyPr>
          <a:lstStyle/>
          <a:p>
            <a:pPr>
              <a:buNone/>
            </a:pPr>
            <a:r>
              <a:rPr lang="es-CO" dirty="0" smtClean="0"/>
              <a:t>  El bautismo es el primer paso para obtener la naturaleza que Cristo nos imparte.</a:t>
            </a:r>
          </a:p>
        </p:txBody>
      </p:sp>
      <p:pic>
        <p:nvPicPr>
          <p:cNvPr id="20482" name="Picture 2" descr="http://t1.gstatic.com/images?q=tbn:ANd9GcQLSk72ZAJqNFCVT5xzlxvEUpNhcIHhTrKHElDgekbb1TqwqguRCcG1KL8H"/>
          <p:cNvPicPr>
            <a:picLocks noChangeAspect="1" noChangeArrowheads="1"/>
          </p:cNvPicPr>
          <p:nvPr/>
        </p:nvPicPr>
        <p:blipFill>
          <a:blip r:embed="rId3" cstate="print"/>
          <a:srcRect/>
          <a:stretch>
            <a:fillRect/>
          </a:stretch>
        </p:blipFill>
        <p:spPr bwMode="auto">
          <a:xfrm>
            <a:off x="5796136" y="2060848"/>
            <a:ext cx="2880320" cy="3672408"/>
          </a:xfrm>
          <a:prstGeom prst="rect">
            <a:avLst/>
          </a:prstGeom>
          <a:noFill/>
        </p:spPr>
      </p:pic>
      <p:sp>
        <p:nvSpPr>
          <p:cNvPr id="5" name="4 Rectángulo"/>
          <p:cNvSpPr/>
          <p:nvPr/>
        </p:nvSpPr>
        <p:spPr>
          <a:xfrm>
            <a:off x="395536" y="2132856"/>
            <a:ext cx="5400600" cy="3416320"/>
          </a:xfrm>
          <a:prstGeom prst="rect">
            <a:avLst/>
          </a:prstGeom>
          <a:solidFill>
            <a:schemeClr val="accent3">
              <a:lumMod val="40000"/>
              <a:lumOff val="60000"/>
            </a:schemeClr>
          </a:solidFill>
        </p:spPr>
        <p:txBody>
          <a:bodyPr wrap="square">
            <a:spAutoFit/>
          </a:bodyPr>
          <a:lstStyle/>
          <a:p>
            <a:pPr algn="ctr">
              <a:buNone/>
            </a:pPr>
            <a:r>
              <a:rPr lang="es-CO" sz="2400" dirty="0" smtClean="0"/>
              <a:t>Los de afuera, los que no son bautizaos, los que no se han decidido por Cristo, no tienen esta clase de luchas espirituales. </a:t>
            </a:r>
          </a:p>
          <a:p>
            <a:pPr algn="ctr">
              <a:buNone/>
            </a:pPr>
            <a:endParaRPr lang="es-CO" sz="2400" dirty="0" smtClean="0"/>
          </a:p>
          <a:p>
            <a:pPr algn="ctr">
              <a:buNone/>
            </a:pPr>
            <a:r>
              <a:rPr lang="es-CO" sz="2400" dirty="0" smtClean="0"/>
              <a:t>El Borrachito se </a:t>
            </a:r>
            <a:r>
              <a:rPr lang="es-CO" sz="2400" dirty="0" smtClean="0"/>
              <a:t>siente </a:t>
            </a:r>
            <a:r>
              <a:rPr lang="es-CO" sz="2400" dirty="0" smtClean="0"/>
              <a:t>cómodo en su ambiente, quizá deja de tomar por no afectar </a:t>
            </a:r>
            <a:r>
              <a:rPr lang="es-CO" sz="2400" dirty="0" smtClean="0"/>
              <a:t>su</a:t>
            </a:r>
            <a:r>
              <a:rPr lang="es-CO" sz="2400" dirty="0" smtClean="0"/>
              <a:t> </a:t>
            </a:r>
            <a:r>
              <a:rPr lang="es-CO" sz="2400" dirty="0" smtClean="0"/>
              <a:t>hígado, pero no lo hace por temor a Dios.</a:t>
            </a:r>
            <a:endParaRPr lang="es-CO"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5">
                                            <p:bg/>
                                          </p:spTgt>
                                        </p:tgtEl>
                                        <p:attrNameLst>
                                          <p:attrName>style.visibility</p:attrName>
                                        </p:attrNameLst>
                                      </p:cBhvr>
                                      <p:to>
                                        <p:strVal val="visible"/>
                                      </p:to>
                                    </p:set>
                                  </p:childTnLst>
                                </p:cTn>
                              </p:par>
                              <p:par>
                                <p:cTn id="12" presetID="1" presetClass="entr" presetSubtype="0" fill="hold" grpId="0" nodeType="withEffect">
                                  <p:stCondLst>
                                    <p:cond delay="0"/>
                                  </p:stCondLst>
                                  <p:childTnLst>
                                    <p:set>
                                      <p:cBhvr>
                                        <p:cTn id="13"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43" presetClass="entr" presetSubtype="0" fill="hold" nodeType="clickEffect">
                                  <p:stCondLst>
                                    <p:cond delay="0"/>
                                  </p:stCondLst>
                                  <p:childTnLst>
                                    <p:set>
                                      <p:cBhvr>
                                        <p:cTn id="17" dur="1" fill="hold">
                                          <p:stCondLst>
                                            <p:cond delay="0"/>
                                          </p:stCondLst>
                                        </p:cTn>
                                        <p:tgtEl>
                                          <p:spTgt spid="20482"/>
                                        </p:tgtEl>
                                        <p:attrNameLst>
                                          <p:attrName>style.visibility</p:attrName>
                                        </p:attrNameLst>
                                      </p:cBhvr>
                                      <p:to>
                                        <p:strVal val="visible"/>
                                      </p:to>
                                    </p:set>
                                    <p:animEffect transition="in" filter="fade">
                                      <p:cBhvr>
                                        <p:cTn id="18" dur="100"/>
                                        <p:tgtEl>
                                          <p:spTgt spid="20482"/>
                                        </p:tgtEl>
                                      </p:cBhvr>
                                    </p:animEffect>
                                    <p:anim calcmode="lin" valueType="num">
                                      <p:cBhvr>
                                        <p:cTn id="19" dur="400" fill="hold"/>
                                        <p:tgtEl>
                                          <p:spTgt spid="20482"/>
                                        </p:tgtEl>
                                        <p:attrNameLst>
                                          <p:attrName>ppt_x</p:attrName>
                                        </p:attrNameLst>
                                      </p:cBhvr>
                                      <p:tavLst>
                                        <p:tav tm="0">
                                          <p:val>
                                            <p:strVal val="#ppt_x"/>
                                          </p:val>
                                        </p:tav>
                                        <p:tav tm="100000">
                                          <p:val>
                                            <p:strVal val="#ppt_x"/>
                                          </p:val>
                                        </p:tav>
                                      </p:tavLst>
                                    </p:anim>
                                    <p:anim calcmode="lin" valueType="num">
                                      <p:cBhvr>
                                        <p:cTn id="20" dur="400" fill="hold"/>
                                        <p:tgtEl>
                                          <p:spTgt spid="20482"/>
                                        </p:tgtEl>
                                        <p:attrNameLst>
                                          <p:attrName>ppt_y</p:attrName>
                                        </p:attrNameLst>
                                      </p:cBhvr>
                                      <p:tavLst>
                                        <p:tav tm="0">
                                          <p:val>
                                            <p:strVal val="#ppt_y+0.31"/>
                                          </p:val>
                                        </p:tav>
                                        <p:tav tm="100000">
                                          <p:val>
                                            <p:strVal val="#ppt_y+0.31"/>
                                          </p:val>
                                        </p:tav>
                                      </p:tavLst>
                                    </p:anim>
                                    <p:anim calcmode="lin" valueType="num">
                                      <p:cBhvr>
                                        <p:cTn id="21" dur="600" decel="50000" fill="hold">
                                          <p:stCondLst>
                                            <p:cond delay="400"/>
                                          </p:stCondLst>
                                        </p:cTn>
                                        <p:tgtEl>
                                          <p:spTgt spid="2048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2" dur="600" decel="50000" fill="hold">
                                          <p:stCondLst>
                                            <p:cond delay="400"/>
                                          </p:stCondLst>
                                        </p:cTn>
                                        <p:tgtEl>
                                          <p:spTgt spid="2048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3" presetClass="entr" presetSubtype="0" fill="hold" nodeType="clickEffect">
                                  <p:stCondLst>
                                    <p:cond delay="0"/>
                                  </p:stCondLst>
                                  <p:childTnLst>
                                    <p:set>
                                      <p:cBhvr>
                                        <p:cTn id="26" dur="1" fill="hold">
                                          <p:stCondLst>
                                            <p:cond delay="0"/>
                                          </p:stCondLst>
                                        </p:cTn>
                                        <p:tgtEl>
                                          <p:spTgt spid="5">
                                            <p:txEl>
                                              <p:pRg st="2" end="2"/>
                                            </p:txEl>
                                          </p:spTgt>
                                        </p:tgtEl>
                                        <p:attrNameLst>
                                          <p:attrName>style.visibility</p:attrName>
                                        </p:attrNameLst>
                                      </p:cBhvr>
                                      <p:to>
                                        <p:strVal val="visible"/>
                                      </p:to>
                                    </p:set>
                                    <p:animEffect transition="in" filter="fade">
                                      <p:cBhvr>
                                        <p:cTn id="27" dur="100"/>
                                        <p:tgtEl>
                                          <p:spTgt spid="5">
                                            <p:txEl>
                                              <p:pRg st="2" end="2"/>
                                            </p:txEl>
                                          </p:spTgt>
                                        </p:tgtEl>
                                      </p:cBhvr>
                                    </p:animEffect>
                                    <p:anim calcmode="lin" valueType="num">
                                      <p:cBhvr>
                                        <p:cTn id="28" dur="4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9" dur="400" fill="hold"/>
                                        <p:tgtEl>
                                          <p:spTgt spid="5">
                                            <p:txEl>
                                              <p:pRg st="2" end="2"/>
                                            </p:txEl>
                                          </p:spTgt>
                                        </p:tgtEl>
                                        <p:attrNameLst>
                                          <p:attrName>ppt_y</p:attrName>
                                        </p:attrNameLst>
                                      </p:cBhvr>
                                      <p:tavLst>
                                        <p:tav tm="0">
                                          <p:val>
                                            <p:strVal val="#ppt_y+0.31"/>
                                          </p:val>
                                        </p:tav>
                                        <p:tav tm="100000">
                                          <p:val>
                                            <p:strVal val="#ppt_y+0.31"/>
                                          </p:val>
                                        </p:tav>
                                      </p:tavLst>
                                    </p:anim>
                                    <p:anim calcmode="lin" valueType="num">
                                      <p:cBhvr>
                                        <p:cTn id="30" dur="600" decel="50000" fill="hold">
                                          <p:stCondLst>
                                            <p:cond delay="400"/>
                                          </p:stCondLst>
                                        </p:cTn>
                                        <p:tgtEl>
                                          <p:spTgt spid="5">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1" dur="600" decel="50000" fill="hold">
                                          <p:stCondLst>
                                            <p:cond delay="400"/>
                                          </p:stCondLst>
                                        </p:cTn>
                                        <p:tgtEl>
                                          <p:spTgt spid="5">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uiExpand="1" build="allAtOnce"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502920" y="5013176"/>
            <a:ext cx="8183880" cy="1021864"/>
          </a:xfrm>
          <a:solidFill>
            <a:srgbClr val="92D050"/>
          </a:solidFill>
        </p:spPr>
        <p:txBody>
          <a:bodyPr>
            <a:normAutofit fontScale="90000"/>
          </a:bodyPr>
          <a:lstStyle/>
          <a:p>
            <a:pPr algn="ctr"/>
            <a:r>
              <a:rPr lang="es-CO" dirty="0" smtClean="0">
                <a:solidFill>
                  <a:srgbClr val="002060"/>
                </a:solidFill>
                <a:latin typeface="Algerian" pitchFamily="82" charset="0"/>
              </a:rPr>
              <a:t>¿Qué sucede cuando nos entregamos a Jesús?</a:t>
            </a:r>
            <a:endParaRPr lang="es-CO" dirty="0">
              <a:solidFill>
                <a:srgbClr val="002060"/>
              </a:solidFill>
              <a:latin typeface="Algerian" pitchFamily="82" charset="0"/>
            </a:endParaRPr>
          </a:p>
        </p:txBody>
      </p:sp>
      <p:sp>
        <p:nvSpPr>
          <p:cNvPr id="3" name="2 Marcador de contenido"/>
          <p:cNvSpPr>
            <a:spLocks noGrp="1"/>
          </p:cNvSpPr>
          <p:nvPr>
            <p:ph idx="1"/>
          </p:nvPr>
        </p:nvSpPr>
        <p:spPr>
          <a:solidFill>
            <a:srgbClr val="FFFF00"/>
          </a:solidFill>
        </p:spPr>
        <p:txBody>
          <a:bodyPr>
            <a:normAutofit fontScale="85000" lnSpcReduction="10000"/>
          </a:bodyPr>
          <a:lstStyle/>
          <a:p>
            <a:pPr algn="ctr">
              <a:buNone/>
            </a:pPr>
            <a:r>
              <a:rPr lang="es-CO" dirty="0" smtClean="0"/>
              <a:t>  </a:t>
            </a:r>
            <a:r>
              <a:rPr lang="es-CO" sz="4000" b="1" dirty="0" smtClean="0">
                <a:solidFill>
                  <a:srgbClr val="FF0000"/>
                </a:solidFill>
              </a:rPr>
              <a:t> </a:t>
            </a:r>
            <a:r>
              <a:rPr lang="es-CO" sz="3800" b="1" dirty="0" smtClean="0">
                <a:solidFill>
                  <a:srgbClr val="FF0000"/>
                </a:solidFill>
              </a:rPr>
              <a:t>Ahora tenemos dos naturalezas, ¿Cómo entendemos esto? </a:t>
            </a:r>
          </a:p>
          <a:p>
            <a:endParaRPr lang="es-CO" dirty="0" smtClean="0"/>
          </a:p>
          <a:p>
            <a:pPr>
              <a:buNone/>
            </a:pPr>
            <a:r>
              <a:rPr lang="es-CO" sz="3400" dirty="0" smtClean="0"/>
              <a:t>      Léase</a:t>
            </a:r>
            <a:r>
              <a:rPr lang="es-CO" dirty="0" smtClean="0"/>
              <a:t> </a:t>
            </a:r>
            <a:r>
              <a:rPr lang="es-CO" sz="4000" b="1" dirty="0" smtClean="0">
                <a:solidFill>
                  <a:srgbClr val="FF0000"/>
                </a:solidFill>
              </a:rPr>
              <a:t>Romanos 7:15-20</a:t>
            </a:r>
            <a:endParaRPr lang="es-CO" dirty="0" smtClean="0"/>
          </a:p>
          <a:p>
            <a:pPr>
              <a:buNone/>
            </a:pPr>
            <a:r>
              <a:rPr lang="es-CO" baseline="30000" dirty="0" smtClean="0"/>
              <a:t>15</a:t>
            </a:r>
            <a:r>
              <a:rPr lang="es-CO" dirty="0" smtClean="0"/>
              <a:t> Porque lo que hago, </a:t>
            </a:r>
            <a:r>
              <a:rPr lang="es-CO" u="sng" dirty="0" smtClean="0">
                <a:solidFill>
                  <a:srgbClr val="0070C0"/>
                </a:solidFill>
              </a:rPr>
              <a:t>no lo entiendo</a:t>
            </a:r>
            <a:r>
              <a:rPr lang="es-CO" dirty="0" smtClean="0"/>
              <a:t>; pues no hago lo que quiero, </a:t>
            </a:r>
            <a:r>
              <a:rPr lang="es-CO" u="sng" dirty="0" smtClean="0">
                <a:solidFill>
                  <a:srgbClr val="0070C0"/>
                </a:solidFill>
              </a:rPr>
              <a:t>sino lo que aborrezco</a:t>
            </a:r>
            <a:r>
              <a:rPr lang="es-CO" dirty="0" smtClean="0"/>
              <a:t>, eso </a:t>
            </a:r>
            <a:r>
              <a:rPr lang="es-CO" u="sng" dirty="0" smtClean="0">
                <a:solidFill>
                  <a:srgbClr val="0070C0"/>
                </a:solidFill>
              </a:rPr>
              <a:t>hago</a:t>
            </a:r>
            <a:r>
              <a:rPr lang="es-CO" dirty="0" smtClean="0"/>
              <a:t>. </a:t>
            </a:r>
            <a:r>
              <a:rPr lang="es-CO" baseline="30000" dirty="0" smtClean="0"/>
              <a:t>16</a:t>
            </a:r>
            <a:r>
              <a:rPr lang="es-CO" dirty="0" smtClean="0"/>
              <a:t> Y si lo que no quiero, </a:t>
            </a:r>
            <a:r>
              <a:rPr lang="es-CO" u="sng" dirty="0" smtClean="0">
                <a:solidFill>
                  <a:srgbClr val="0070C0"/>
                </a:solidFill>
              </a:rPr>
              <a:t>esto hago</a:t>
            </a:r>
            <a:r>
              <a:rPr lang="es-CO" dirty="0" smtClean="0"/>
              <a:t>, apruebo que la ley es buena. </a:t>
            </a:r>
            <a:r>
              <a:rPr lang="es-CO" baseline="30000" dirty="0" smtClean="0"/>
              <a:t>17</a:t>
            </a:r>
            <a:r>
              <a:rPr lang="es-CO" dirty="0" smtClean="0"/>
              <a:t> De manera que ya no soy </a:t>
            </a:r>
            <a:r>
              <a:rPr lang="es-CO" u="sng" dirty="0" smtClean="0">
                <a:solidFill>
                  <a:srgbClr val="0070C0"/>
                </a:solidFill>
              </a:rPr>
              <a:t>yo quien hace aquello</a:t>
            </a:r>
            <a:r>
              <a:rPr lang="es-CO" dirty="0" smtClean="0"/>
              <a:t>, sino el </a:t>
            </a:r>
            <a:r>
              <a:rPr lang="es-CO" b="1" u="sng" dirty="0" smtClean="0">
                <a:solidFill>
                  <a:srgbClr val="0070C0"/>
                </a:solidFill>
              </a:rPr>
              <a:t>pecado que mora en mí</a:t>
            </a:r>
            <a:r>
              <a:rPr lang="es-CO" b="1" dirty="0" smtClean="0"/>
              <a:t>.</a:t>
            </a:r>
            <a:endParaRPr lang="es-CO"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
                                        <p:tgtEl>
                                          <p:spTgt spid="3">
                                            <p:txEl>
                                              <p:pRg st="2" end="2"/>
                                            </p:txEl>
                                          </p:spTgt>
                                        </p:tgtEl>
                                      </p:cBhvr>
                                    </p:animEffect>
                                    <p:anim calcmode="lin" valueType="num">
                                      <p:cBhvr>
                                        <p:cTn id="26"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grpId="0" nodeType="click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Effect transition="in" filter="fade">
                                      <p:cBhvr>
                                        <p:cTn id="34" dur="100"/>
                                        <p:tgtEl>
                                          <p:spTgt spid="3">
                                            <p:txEl>
                                              <p:pRg st="3" end="3"/>
                                            </p:txEl>
                                          </p:spTgt>
                                        </p:tgtEl>
                                      </p:cBhvr>
                                    </p:animEffect>
                                    <p:anim calcmode="lin" valueType="num">
                                      <p:cBhvr>
                                        <p:cTn id="35" dur="4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6" dur="400" fill="hold"/>
                                        <p:tgtEl>
                                          <p:spTgt spid="3">
                                            <p:txEl>
                                              <p:pRg st="3" end="3"/>
                                            </p:txEl>
                                          </p:spTgt>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3">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3">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2920" y="530352"/>
            <a:ext cx="8183880" cy="5274912"/>
          </a:xfrm>
          <a:solidFill>
            <a:schemeClr val="accent1">
              <a:lumMod val="40000"/>
              <a:lumOff val="60000"/>
            </a:schemeClr>
          </a:solidFill>
        </p:spPr>
        <p:txBody>
          <a:bodyPr>
            <a:normAutofit fontScale="92500" lnSpcReduction="10000"/>
          </a:bodyPr>
          <a:lstStyle/>
          <a:p>
            <a:pPr>
              <a:buNone/>
            </a:pPr>
            <a:r>
              <a:rPr lang="es-CO" dirty="0" smtClean="0"/>
              <a:t>  </a:t>
            </a:r>
          </a:p>
          <a:p>
            <a:pPr>
              <a:buNone/>
            </a:pPr>
            <a:endParaRPr lang="es-CO" baseline="30000" dirty="0" smtClean="0"/>
          </a:p>
          <a:p>
            <a:pPr algn="ctr">
              <a:buNone/>
            </a:pPr>
            <a:r>
              <a:rPr lang="es-CO" baseline="30000" dirty="0" smtClean="0"/>
              <a:t>   18</a:t>
            </a:r>
            <a:r>
              <a:rPr lang="es-CO" dirty="0" smtClean="0"/>
              <a:t> Y yo sé que en mí, esto es, en mi </a:t>
            </a:r>
            <a:r>
              <a:rPr lang="es-CO" u="sng" dirty="0" smtClean="0">
                <a:solidFill>
                  <a:srgbClr val="0070C0"/>
                </a:solidFill>
              </a:rPr>
              <a:t>carne</a:t>
            </a:r>
            <a:r>
              <a:rPr lang="es-CO" dirty="0" smtClean="0"/>
              <a:t>, </a:t>
            </a:r>
            <a:r>
              <a:rPr lang="es-CO" u="sng" dirty="0" smtClean="0">
                <a:solidFill>
                  <a:srgbClr val="0070C0"/>
                </a:solidFill>
              </a:rPr>
              <a:t>no mora el bien;</a:t>
            </a:r>
            <a:r>
              <a:rPr lang="es-CO" dirty="0" smtClean="0"/>
              <a:t> porque el </a:t>
            </a:r>
            <a:r>
              <a:rPr lang="es-CO" u="sng" dirty="0" smtClean="0">
                <a:solidFill>
                  <a:srgbClr val="0070C0"/>
                </a:solidFill>
              </a:rPr>
              <a:t>querer el bien está en mí,</a:t>
            </a:r>
            <a:r>
              <a:rPr lang="es-CO" dirty="0" smtClean="0"/>
              <a:t> pero no el hacerlo. </a:t>
            </a:r>
            <a:r>
              <a:rPr lang="es-CO" baseline="30000" dirty="0" smtClean="0"/>
              <a:t>19</a:t>
            </a:r>
            <a:r>
              <a:rPr lang="es-CO" dirty="0" smtClean="0"/>
              <a:t> Porque </a:t>
            </a:r>
            <a:r>
              <a:rPr lang="es-CO" u="sng" dirty="0" smtClean="0">
                <a:solidFill>
                  <a:srgbClr val="0070C0"/>
                </a:solidFill>
              </a:rPr>
              <a:t>no hago el bien que quiero</a:t>
            </a:r>
            <a:r>
              <a:rPr lang="es-CO" dirty="0" smtClean="0"/>
              <a:t>, sino el </a:t>
            </a:r>
            <a:r>
              <a:rPr lang="es-CO" u="sng" dirty="0" smtClean="0">
                <a:solidFill>
                  <a:srgbClr val="0070C0"/>
                </a:solidFill>
              </a:rPr>
              <a:t>mal que no quiero, eso hago</a:t>
            </a:r>
            <a:r>
              <a:rPr lang="es-CO" dirty="0" smtClean="0"/>
              <a:t>. </a:t>
            </a:r>
            <a:r>
              <a:rPr lang="es-CO" baseline="30000" dirty="0" smtClean="0"/>
              <a:t>20</a:t>
            </a:r>
            <a:r>
              <a:rPr lang="es-CO" dirty="0" smtClean="0"/>
              <a:t> Y si hago lo que no quiero, ya no lo hago yo, sino el </a:t>
            </a:r>
            <a:r>
              <a:rPr lang="es-CO" u="sng" dirty="0" smtClean="0">
                <a:solidFill>
                  <a:srgbClr val="0070C0"/>
                </a:solidFill>
              </a:rPr>
              <a:t>pecado que mora en mí.</a:t>
            </a:r>
          </a:p>
          <a:p>
            <a:pPr algn="ctr">
              <a:buNone/>
            </a:pPr>
            <a:endParaRPr lang="es-CO" u="sng" dirty="0" smtClean="0">
              <a:solidFill>
                <a:srgbClr val="0070C0"/>
              </a:solidFill>
            </a:endParaRPr>
          </a:p>
          <a:p>
            <a:pPr algn="ctr">
              <a:buNone/>
            </a:pPr>
            <a:r>
              <a:rPr lang="es-CO" u="sng" dirty="0" smtClean="0">
                <a:solidFill>
                  <a:srgbClr val="0070C0"/>
                </a:solidFill>
              </a:rPr>
              <a:t>Nota que cuando nos entregamos a Cristo, la naturaleza adquirida de Adán no desaparece, antes se revela contra la naturaleza espiritual adquirida de Cristo, y es allí cuando surge la “</a:t>
            </a:r>
            <a:r>
              <a:rPr lang="es-CO" dirty="0" smtClean="0"/>
              <a:t>batalla de la fe”.</a:t>
            </a:r>
            <a:endParaRPr lang="es-CO" u="sng" dirty="0">
              <a:solidFill>
                <a:srgbClr val="0070C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fade">
                                      <p:cBhvr>
                                        <p:cTn id="16" dur="100"/>
                                        <p:tgtEl>
                                          <p:spTgt spid="3">
                                            <p:txEl>
                                              <p:pRg st="2" end="2"/>
                                            </p:txEl>
                                          </p:spTgt>
                                        </p:tgtEl>
                                      </p:cBhvr>
                                    </p:animEffect>
                                    <p:anim calcmode="lin" valueType="num">
                                      <p:cBhvr>
                                        <p:cTn id="17"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fade">
                                      <p:cBhvr>
                                        <p:cTn id="25" dur="100"/>
                                        <p:tgtEl>
                                          <p:spTgt spid="3">
                                            <p:txEl>
                                              <p:pRg st="4" end="4"/>
                                            </p:txEl>
                                          </p:spTgt>
                                        </p:tgtEl>
                                      </p:cBhvr>
                                    </p:animEffect>
                                    <p:anim calcmode="lin" valueType="num">
                                      <p:cBhvr>
                                        <p:cTn id="26" dur="4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4" end="4"/>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4" end="4"/>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4" end="4"/>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2920" y="530352"/>
            <a:ext cx="8183880" cy="5418928"/>
          </a:xfrm>
        </p:spPr>
        <p:txBody>
          <a:bodyPr>
            <a:normAutofit fontScale="92500"/>
          </a:bodyPr>
          <a:lstStyle/>
          <a:p>
            <a:pPr algn="ctr">
              <a:buNone/>
            </a:pPr>
            <a:r>
              <a:rPr lang="es-CO" dirty="0" smtClean="0"/>
              <a:t>   </a:t>
            </a:r>
          </a:p>
          <a:p>
            <a:pPr algn="ctr">
              <a:buNone/>
            </a:pPr>
            <a:r>
              <a:rPr lang="es-CO" dirty="0" smtClean="0"/>
              <a:t>Nos preguntamos: </a:t>
            </a:r>
            <a:r>
              <a:rPr lang="es-CO" sz="3100" b="1" dirty="0" smtClean="0">
                <a:solidFill>
                  <a:srgbClr val="FF0000"/>
                </a:solidFill>
              </a:rPr>
              <a:t>¿Pablo era cristiano?</a:t>
            </a:r>
            <a:r>
              <a:rPr lang="es-CO" sz="3100" b="1" dirty="0" smtClean="0"/>
              <a:t> </a:t>
            </a:r>
          </a:p>
          <a:p>
            <a:pPr>
              <a:buNone/>
            </a:pPr>
            <a:r>
              <a:rPr lang="es-CO" sz="3100" b="1" dirty="0" smtClean="0"/>
              <a:t>   </a:t>
            </a:r>
          </a:p>
          <a:p>
            <a:pPr>
              <a:buNone/>
            </a:pPr>
            <a:r>
              <a:rPr lang="es-CO" dirty="0" smtClean="0"/>
              <a:t>   </a:t>
            </a:r>
            <a:r>
              <a:rPr lang="es-CO" sz="3300" b="1" dirty="0" smtClean="0">
                <a:solidFill>
                  <a:srgbClr val="FF0000"/>
                </a:solidFill>
              </a:rPr>
              <a:t>¿Cuántos años hacía que era cristiano?</a:t>
            </a:r>
          </a:p>
          <a:p>
            <a:endParaRPr lang="es-CO" dirty="0" smtClean="0"/>
          </a:p>
          <a:p>
            <a:pPr>
              <a:buNone/>
            </a:pPr>
            <a:r>
              <a:rPr lang="es-CO" dirty="0" smtClean="0"/>
              <a:t>  La siguiente pregunta es: </a:t>
            </a:r>
            <a:r>
              <a:rPr lang="es-CO" sz="3100" b="1" dirty="0" smtClean="0">
                <a:solidFill>
                  <a:srgbClr val="FF0000"/>
                </a:solidFill>
              </a:rPr>
              <a:t>¿Hasta cuando tenemos que luchar?</a:t>
            </a:r>
            <a:endParaRPr lang="es-CO" b="1" dirty="0" smtClean="0">
              <a:solidFill>
                <a:srgbClr val="FF0000"/>
              </a:solidFill>
            </a:endParaRPr>
          </a:p>
          <a:p>
            <a:endParaRPr lang="es-CO" dirty="0" smtClean="0"/>
          </a:p>
          <a:p>
            <a:pPr>
              <a:buNone/>
            </a:pPr>
            <a:r>
              <a:rPr lang="es-CO" dirty="0" smtClean="0"/>
              <a:t>   </a:t>
            </a:r>
            <a:r>
              <a:rPr lang="es-CO" sz="3100" b="1" dirty="0" smtClean="0">
                <a:solidFill>
                  <a:srgbClr val="FF0000"/>
                </a:solidFill>
              </a:rPr>
              <a:t>¿Qué hay que hacer para no ser vencidos en esta lucha espiritual?</a:t>
            </a:r>
          </a:p>
          <a:p>
            <a:endParaRPr lang="es-CO"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
                                        <p:tgtEl>
                                          <p:spTgt spid="3">
                                            <p:txEl>
                                              <p:pRg st="1" end="1"/>
                                            </p:txEl>
                                          </p:spTgt>
                                        </p:tgtEl>
                                      </p:cBhvr>
                                    </p:animEffect>
                                    <p:anim calcmode="lin" valueType="num">
                                      <p:cBhvr>
                                        <p:cTn id="8"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100"/>
                                        <p:tgtEl>
                                          <p:spTgt spid="3">
                                            <p:txEl>
                                              <p:pRg st="3" end="3"/>
                                            </p:txEl>
                                          </p:spTgt>
                                        </p:tgtEl>
                                      </p:cBhvr>
                                    </p:animEffect>
                                    <p:anim calcmode="lin" valueType="num">
                                      <p:cBhvr>
                                        <p:cTn id="17" dur="4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3" end="3"/>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Effect transition="in" filter="fade">
                                      <p:cBhvr>
                                        <p:cTn id="25" dur="100"/>
                                        <p:tgtEl>
                                          <p:spTgt spid="3">
                                            <p:txEl>
                                              <p:pRg st="5" end="5"/>
                                            </p:txEl>
                                          </p:spTgt>
                                        </p:tgtEl>
                                      </p:cBhvr>
                                    </p:animEffect>
                                    <p:anim calcmode="lin" valueType="num">
                                      <p:cBhvr>
                                        <p:cTn id="26" dur="4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5" end="5"/>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5" end="5"/>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5" end="5"/>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grpId="0" nodeType="clickEffect">
                                  <p:stCondLst>
                                    <p:cond delay="0"/>
                                  </p:stCondLst>
                                  <p:childTnLst>
                                    <p:set>
                                      <p:cBhvr>
                                        <p:cTn id="33" dur="1" fill="hold">
                                          <p:stCondLst>
                                            <p:cond delay="0"/>
                                          </p:stCondLst>
                                        </p:cTn>
                                        <p:tgtEl>
                                          <p:spTgt spid="3">
                                            <p:txEl>
                                              <p:pRg st="7" end="7"/>
                                            </p:txEl>
                                          </p:spTgt>
                                        </p:tgtEl>
                                        <p:attrNameLst>
                                          <p:attrName>style.visibility</p:attrName>
                                        </p:attrNameLst>
                                      </p:cBhvr>
                                      <p:to>
                                        <p:strVal val="visible"/>
                                      </p:to>
                                    </p:set>
                                    <p:animEffect transition="in" filter="fade">
                                      <p:cBhvr>
                                        <p:cTn id="34" dur="100"/>
                                        <p:tgtEl>
                                          <p:spTgt spid="3">
                                            <p:txEl>
                                              <p:pRg st="7" end="7"/>
                                            </p:txEl>
                                          </p:spTgt>
                                        </p:tgtEl>
                                      </p:cBhvr>
                                    </p:animEffect>
                                    <p:anim calcmode="lin" valueType="num">
                                      <p:cBhvr>
                                        <p:cTn id="35" dur="4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6" dur="400" fill="hold"/>
                                        <p:tgtEl>
                                          <p:spTgt spid="3">
                                            <p:txEl>
                                              <p:pRg st="7" end="7"/>
                                            </p:txEl>
                                          </p:spTgt>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3">
                                            <p:txEl>
                                              <p:pRg st="7" end="7"/>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3">
                                            <p:txEl>
                                              <p:pRg st="7" end="7"/>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effectLst/>
      </p:bgPr>
    </p:bg>
    <p:spTree>
      <p:nvGrpSpPr>
        <p:cNvPr id="1" name=""/>
        <p:cNvGrpSpPr/>
        <p:nvPr/>
      </p:nvGrpSpPr>
      <p:grpSpPr>
        <a:xfrm>
          <a:off x="0" y="0"/>
          <a:ext cx="0" cy="0"/>
          <a:chOff x="0" y="0"/>
          <a:chExt cx="0" cy="0"/>
        </a:xfrm>
      </p:grpSpPr>
      <p:pic>
        <p:nvPicPr>
          <p:cNvPr id="1028" name="Picture 4" descr="http://t0.gstatic.com/images?q=tbn:ANd9GcSFKOg-nsjTQoxa4NMDXpNCuYXqOZcoY8xufmjVBX-h5hT3nCqW7w"/>
          <p:cNvPicPr>
            <a:picLocks noChangeAspect="1" noChangeArrowheads="1"/>
          </p:cNvPicPr>
          <p:nvPr/>
        </p:nvPicPr>
        <p:blipFill>
          <a:blip r:embed="rId2" cstate="print"/>
          <a:srcRect/>
          <a:stretch>
            <a:fillRect/>
          </a:stretch>
        </p:blipFill>
        <p:spPr bwMode="auto">
          <a:xfrm>
            <a:off x="4211960" y="1556792"/>
            <a:ext cx="4608512" cy="4896544"/>
          </a:xfrm>
          <a:prstGeom prst="rect">
            <a:avLst/>
          </a:prstGeom>
          <a:noFill/>
        </p:spPr>
      </p:pic>
      <p:sp>
        <p:nvSpPr>
          <p:cNvPr id="4" name="3 Rectángulo"/>
          <p:cNvSpPr/>
          <p:nvPr/>
        </p:nvSpPr>
        <p:spPr>
          <a:xfrm>
            <a:off x="395536" y="548680"/>
            <a:ext cx="8280920" cy="830997"/>
          </a:xfrm>
          <a:prstGeom prst="rect">
            <a:avLst/>
          </a:prstGeom>
          <a:solidFill>
            <a:schemeClr val="accent3">
              <a:lumMod val="40000"/>
              <a:lumOff val="60000"/>
            </a:schemeClr>
          </a:solidFill>
        </p:spPr>
        <p:txBody>
          <a:bodyPr wrap="square">
            <a:spAutoFit/>
          </a:bodyPr>
          <a:lstStyle/>
          <a:p>
            <a:pPr algn="ctr"/>
            <a:r>
              <a:rPr lang="es-CO" sz="2400" b="1" dirty="0" smtClean="0"/>
              <a:t>El arma está en tus manos, tu decides lo que tienes que hacer, nadie lo puede hacer por ti</a:t>
            </a:r>
          </a:p>
        </p:txBody>
      </p:sp>
      <p:sp>
        <p:nvSpPr>
          <p:cNvPr id="6" name="5 Rectángulo"/>
          <p:cNvSpPr/>
          <p:nvPr/>
        </p:nvSpPr>
        <p:spPr>
          <a:xfrm>
            <a:off x="539552" y="1844824"/>
            <a:ext cx="3672408" cy="3785652"/>
          </a:xfrm>
          <a:prstGeom prst="rect">
            <a:avLst/>
          </a:prstGeom>
          <a:solidFill>
            <a:srgbClr val="92D050"/>
          </a:solidFill>
        </p:spPr>
        <p:txBody>
          <a:bodyPr wrap="square">
            <a:spAutoFit/>
          </a:bodyPr>
          <a:lstStyle/>
          <a:p>
            <a:pPr algn="ctr"/>
            <a:r>
              <a:rPr lang="es-CO" sz="2400" dirty="0" smtClean="0">
                <a:solidFill>
                  <a:srgbClr val="FF0000"/>
                </a:solidFill>
              </a:rPr>
              <a:t>Tu tienes el control sobre los cinco sentidos de tu cuerpo. </a:t>
            </a:r>
          </a:p>
          <a:p>
            <a:pPr algn="ctr"/>
            <a:endParaRPr lang="es-CO" sz="2400" dirty="0" smtClean="0">
              <a:solidFill>
                <a:srgbClr val="FF0000"/>
              </a:solidFill>
            </a:endParaRPr>
          </a:p>
          <a:p>
            <a:pPr algn="ctr"/>
            <a:r>
              <a:rPr lang="es-CO" sz="2400" dirty="0" smtClean="0">
                <a:solidFill>
                  <a:srgbClr val="FF0000"/>
                </a:solidFill>
              </a:rPr>
              <a:t>Por tanto, tu decides, si lo que ves, oyes, palpas, comes y aún si lo que olfateas esta de acuerdo a la voluntad de Dios o no. </a:t>
            </a:r>
            <a:endParaRPr lang="es-CO" sz="24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
                                        <p:tgtEl>
                                          <p:spTgt spid="4"/>
                                        </p:tgtEl>
                                      </p:cBhvr>
                                    </p:animEffect>
                                    <p:anim calcmode="lin" valueType="num">
                                      <p:cBhvr>
                                        <p:cTn id="8" dur="400" fill="hold"/>
                                        <p:tgtEl>
                                          <p:spTgt spid="4"/>
                                        </p:tgtEl>
                                        <p:attrNameLst>
                                          <p:attrName>ppt_x</p:attrName>
                                        </p:attrNameLst>
                                      </p:cBhvr>
                                      <p:tavLst>
                                        <p:tav tm="0">
                                          <p:val>
                                            <p:strVal val="#ppt_x"/>
                                          </p:val>
                                        </p:tav>
                                        <p:tav tm="100000">
                                          <p:val>
                                            <p:strVal val="#ppt_x"/>
                                          </p:val>
                                        </p:tav>
                                      </p:tavLst>
                                    </p:anim>
                                    <p:anim calcmode="lin" valueType="num">
                                      <p:cBhvr>
                                        <p:cTn id="9" dur="400" fill="hold"/>
                                        <p:tgtEl>
                                          <p:spTgt spid="4"/>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nodeType="clickEffect">
                                  <p:stCondLst>
                                    <p:cond delay="0"/>
                                  </p:stCondLst>
                                  <p:childTnLst>
                                    <p:set>
                                      <p:cBhvr>
                                        <p:cTn id="15" dur="1" fill="hold">
                                          <p:stCondLst>
                                            <p:cond delay="0"/>
                                          </p:stCondLst>
                                        </p:cTn>
                                        <p:tgtEl>
                                          <p:spTgt spid="1028"/>
                                        </p:tgtEl>
                                        <p:attrNameLst>
                                          <p:attrName>style.visibility</p:attrName>
                                        </p:attrNameLst>
                                      </p:cBhvr>
                                      <p:to>
                                        <p:strVal val="visible"/>
                                      </p:to>
                                    </p:set>
                                    <p:animEffect transition="in" filter="fade">
                                      <p:cBhvr>
                                        <p:cTn id="16" dur="100"/>
                                        <p:tgtEl>
                                          <p:spTgt spid="1028"/>
                                        </p:tgtEl>
                                      </p:cBhvr>
                                    </p:animEffect>
                                    <p:anim calcmode="lin" valueType="num">
                                      <p:cBhvr>
                                        <p:cTn id="17" dur="400" fill="hold"/>
                                        <p:tgtEl>
                                          <p:spTgt spid="1028"/>
                                        </p:tgtEl>
                                        <p:attrNameLst>
                                          <p:attrName>ppt_x</p:attrName>
                                        </p:attrNameLst>
                                      </p:cBhvr>
                                      <p:tavLst>
                                        <p:tav tm="0">
                                          <p:val>
                                            <p:strVal val="#ppt_x"/>
                                          </p:val>
                                        </p:tav>
                                        <p:tav tm="100000">
                                          <p:val>
                                            <p:strVal val="#ppt_x"/>
                                          </p:val>
                                        </p:tav>
                                      </p:tavLst>
                                    </p:anim>
                                    <p:anim calcmode="lin" valueType="num">
                                      <p:cBhvr>
                                        <p:cTn id="18" dur="400" fill="hold"/>
                                        <p:tgtEl>
                                          <p:spTgt spid="1028"/>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102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102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53" presetClass="entr" presetSubtype="0" fill="hold" grpId="0" nodeType="clickEffect">
                                  <p:stCondLst>
                                    <p:cond delay="0"/>
                                  </p:stCondLst>
                                  <p:childTnLst>
                                    <p:set>
                                      <p:cBhvr>
                                        <p:cTn id="24" dur="1" fill="hold">
                                          <p:stCondLst>
                                            <p:cond delay="0"/>
                                          </p:stCondLst>
                                        </p:cTn>
                                        <p:tgtEl>
                                          <p:spTgt spid="6">
                                            <p:bg/>
                                          </p:spTgt>
                                        </p:tgtEl>
                                        <p:attrNameLst>
                                          <p:attrName>style.visibility</p:attrName>
                                        </p:attrNameLst>
                                      </p:cBhvr>
                                      <p:to>
                                        <p:strVal val="visible"/>
                                      </p:to>
                                    </p:set>
                                    <p:anim calcmode="lin" valueType="num">
                                      <p:cBhvr>
                                        <p:cTn id="25" dur="500" fill="hold"/>
                                        <p:tgtEl>
                                          <p:spTgt spid="6">
                                            <p:bg/>
                                          </p:spTgt>
                                        </p:tgtEl>
                                        <p:attrNameLst>
                                          <p:attrName>ppt_w</p:attrName>
                                        </p:attrNameLst>
                                      </p:cBhvr>
                                      <p:tavLst>
                                        <p:tav tm="0">
                                          <p:val>
                                            <p:fltVal val="0"/>
                                          </p:val>
                                        </p:tav>
                                        <p:tav tm="100000">
                                          <p:val>
                                            <p:strVal val="#ppt_w"/>
                                          </p:val>
                                        </p:tav>
                                      </p:tavLst>
                                    </p:anim>
                                    <p:anim calcmode="lin" valueType="num">
                                      <p:cBhvr>
                                        <p:cTn id="26" dur="500" fill="hold"/>
                                        <p:tgtEl>
                                          <p:spTgt spid="6">
                                            <p:bg/>
                                          </p:spTgt>
                                        </p:tgtEl>
                                        <p:attrNameLst>
                                          <p:attrName>ppt_h</p:attrName>
                                        </p:attrNameLst>
                                      </p:cBhvr>
                                      <p:tavLst>
                                        <p:tav tm="0">
                                          <p:val>
                                            <p:fltVal val="0"/>
                                          </p:val>
                                        </p:tav>
                                        <p:tav tm="100000">
                                          <p:val>
                                            <p:strVal val="#ppt_h"/>
                                          </p:val>
                                        </p:tav>
                                      </p:tavLst>
                                    </p:anim>
                                    <p:animEffect transition="in" filter="fade">
                                      <p:cBhvr>
                                        <p:cTn id="27" dur="500"/>
                                        <p:tgtEl>
                                          <p:spTgt spid="6">
                                            <p:bg/>
                                          </p:spTgt>
                                        </p:tgtEl>
                                      </p:cBhvr>
                                    </p:animEffect>
                                  </p:childTnLst>
                                </p:cTn>
                              </p:par>
                              <p:par>
                                <p:cTn id="28" presetID="53" presetClass="entr" presetSubtype="0" fill="hold" grpId="0" nodeType="withEffect">
                                  <p:stCondLst>
                                    <p:cond delay="0"/>
                                  </p:stCondLst>
                                  <p:childTnLst>
                                    <p:set>
                                      <p:cBhvr>
                                        <p:cTn id="29" dur="1" fill="hold">
                                          <p:stCondLst>
                                            <p:cond delay="0"/>
                                          </p:stCondLst>
                                        </p:cTn>
                                        <p:tgtEl>
                                          <p:spTgt spid="6">
                                            <p:txEl>
                                              <p:pRg st="0" end="0"/>
                                            </p:txEl>
                                          </p:spTgt>
                                        </p:tgtEl>
                                        <p:attrNameLst>
                                          <p:attrName>style.visibility</p:attrName>
                                        </p:attrNameLst>
                                      </p:cBhvr>
                                      <p:to>
                                        <p:strVal val="visible"/>
                                      </p:to>
                                    </p:set>
                                    <p:anim calcmode="lin" valueType="num">
                                      <p:cBhvr>
                                        <p:cTn id="30" dur="500" fill="hold"/>
                                        <p:tgtEl>
                                          <p:spTgt spid="6">
                                            <p:txEl>
                                              <p:pRg st="0" end="0"/>
                                            </p:txEl>
                                          </p:spTgt>
                                        </p:tgtEl>
                                        <p:attrNameLst>
                                          <p:attrName>ppt_w</p:attrName>
                                        </p:attrNameLst>
                                      </p:cBhvr>
                                      <p:tavLst>
                                        <p:tav tm="0">
                                          <p:val>
                                            <p:fltVal val="0"/>
                                          </p:val>
                                        </p:tav>
                                        <p:tav tm="100000">
                                          <p:val>
                                            <p:strVal val="#ppt_w"/>
                                          </p:val>
                                        </p:tav>
                                      </p:tavLst>
                                    </p:anim>
                                    <p:anim calcmode="lin" valueType="num">
                                      <p:cBhvr>
                                        <p:cTn id="31" dur="500" fill="hold"/>
                                        <p:tgtEl>
                                          <p:spTgt spid="6">
                                            <p:txEl>
                                              <p:pRg st="0" end="0"/>
                                            </p:txEl>
                                          </p:spTgt>
                                        </p:tgtEl>
                                        <p:attrNameLst>
                                          <p:attrName>ppt_h</p:attrName>
                                        </p:attrNameLst>
                                      </p:cBhvr>
                                      <p:tavLst>
                                        <p:tav tm="0">
                                          <p:val>
                                            <p:fltVal val="0"/>
                                          </p:val>
                                        </p:tav>
                                        <p:tav tm="100000">
                                          <p:val>
                                            <p:strVal val="#ppt_h"/>
                                          </p:val>
                                        </p:tav>
                                      </p:tavLst>
                                    </p:anim>
                                    <p:animEffect transition="in" filter="fade">
                                      <p:cBhvr>
                                        <p:cTn id="32" dur="500"/>
                                        <p:tgtEl>
                                          <p:spTgt spid="6">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43" presetClass="entr" presetSubtype="0" fill="hold" nodeType="clickEffect">
                                  <p:stCondLst>
                                    <p:cond delay="0"/>
                                  </p:stCondLst>
                                  <p:childTnLst>
                                    <p:set>
                                      <p:cBhvr>
                                        <p:cTn id="36" dur="1" fill="hold">
                                          <p:stCondLst>
                                            <p:cond delay="0"/>
                                          </p:stCondLst>
                                        </p:cTn>
                                        <p:tgtEl>
                                          <p:spTgt spid="6">
                                            <p:txEl>
                                              <p:pRg st="2" end="2"/>
                                            </p:txEl>
                                          </p:spTgt>
                                        </p:tgtEl>
                                        <p:attrNameLst>
                                          <p:attrName>style.visibility</p:attrName>
                                        </p:attrNameLst>
                                      </p:cBhvr>
                                      <p:to>
                                        <p:strVal val="visible"/>
                                      </p:to>
                                    </p:set>
                                    <p:animEffect transition="in" filter="fade">
                                      <p:cBhvr>
                                        <p:cTn id="37" dur="100"/>
                                        <p:tgtEl>
                                          <p:spTgt spid="6">
                                            <p:txEl>
                                              <p:pRg st="2" end="2"/>
                                            </p:txEl>
                                          </p:spTgt>
                                        </p:tgtEl>
                                      </p:cBhvr>
                                    </p:animEffect>
                                    <p:anim calcmode="lin" valueType="num">
                                      <p:cBhvr>
                                        <p:cTn id="38" dur="4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39" dur="400" fill="hold"/>
                                        <p:tgtEl>
                                          <p:spTgt spid="6">
                                            <p:txEl>
                                              <p:pRg st="2" end="2"/>
                                            </p:txEl>
                                          </p:spTgt>
                                        </p:tgtEl>
                                        <p:attrNameLst>
                                          <p:attrName>ppt_y</p:attrName>
                                        </p:attrNameLst>
                                      </p:cBhvr>
                                      <p:tavLst>
                                        <p:tav tm="0">
                                          <p:val>
                                            <p:strVal val="#ppt_y+0.31"/>
                                          </p:val>
                                        </p:tav>
                                        <p:tav tm="100000">
                                          <p:val>
                                            <p:strVal val="#ppt_y+0.31"/>
                                          </p:val>
                                        </p:tav>
                                      </p:tavLst>
                                    </p:anim>
                                    <p:anim calcmode="lin" valueType="num">
                                      <p:cBhvr>
                                        <p:cTn id="40" dur="600" decel="50000" fill="hold">
                                          <p:stCondLst>
                                            <p:cond delay="400"/>
                                          </p:stCondLst>
                                        </p:cTn>
                                        <p:tgtEl>
                                          <p:spTgt spid="6">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1" dur="600" decel="50000" fill="hold">
                                          <p:stCondLst>
                                            <p:cond delay="400"/>
                                          </p:stCondLst>
                                        </p:cTn>
                                        <p:tgtEl>
                                          <p:spTgt spid="6">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uiExpand="1" build="allAtOnce"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5" name="4 Terminador"/>
          <p:cNvSpPr/>
          <p:nvPr/>
        </p:nvSpPr>
        <p:spPr>
          <a:xfrm>
            <a:off x="323528" y="1268760"/>
            <a:ext cx="6048672" cy="1368152"/>
          </a:xfrm>
          <a:prstGeom prst="flowChartTermina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s-CO" sz="2400" b="1" dirty="0" smtClean="0"/>
              <a:t>¿En que se deleita tu mente?</a:t>
            </a:r>
          </a:p>
        </p:txBody>
      </p:sp>
      <p:sp>
        <p:nvSpPr>
          <p:cNvPr id="6" name="5 Terminador"/>
          <p:cNvSpPr/>
          <p:nvPr/>
        </p:nvSpPr>
        <p:spPr>
          <a:xfrm>
            <a:off x="323528" y="3140968"/>
            <a:ext cx="6048672" cy="1440160"/>
          </a:xfrm>
          <a:prstGeom prst="flowChartTermina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400" dirty="0" smtClean="0"/>
              <a:t>¿Cuánto tiempo dedicas al estudio de la Biblia diariamente?</a:t>
            </a:r>
          </a:p>
        </p:txBody>
      </p:sp>
      <p:sp>
        <p:nvSpPr>
          <p:cNvPr id="7" name="6 Terminador"/>
          <p:cNvSpPr/>
          <p:nvPr/>
        </p:nvSpPr>
        <p:spPr>
          <a:xfrm>
            <a:off x="323528" y="5013176"/>
            <a:ext cx="6048672" cy="1368152"/>
          </a:xfrm>
          <a:prstGeom prst="flowChartTermina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400" dirty="0" smtClean="0"/>
              <a:t>¿Qué tiempo le dedicas a la oración, a estar a solas con Dios?</a:t>
            </a:r>
          </a:p>
        </p:txBody>
      </p:sp>
      <p:pic>
        <p:nvPicPr>
          <p:cNvPr id="8" name="Picture 4" descr="http://t1.gstatic.com/images?q=tbn:ANd9GcQYXCu3A1kl8J-WWIo4d3GUb7ASqDm7ZQmtPyxzbdpc39eDaGFa"/>
          <p:cNvPicPr>
            <a:picLocks noChangeAspect="1" noChangeArrowheads="1"/>
          </p:cNvPicPr>
          <p:nvPr/>
        </p:nvPicPr>
        <p:blipFill>
          <a:blip r:embed="rId2" cstate="print"/>
          <a:srcRect/>
          <a:stretch>
            <a:fillRect/>
          </a:stretch>
        </p:blipFill>
        <p:spPr bwMode="auto">
          <a:xfrm>
            <a:off x="6543675" y="980728"/>
            <a:ext cx="2132781" cy="1872208"/>
          </a:xfrm>
          <a:prstGeom prst="rect">
            <a:avLst/>
          </a:prstGeom>
          <a:noFill/>
        </p:spPr>
      </p:pic>
      <p:sp>
        <p:nvSpPr>
          <p:cNvPr id="15362" name="AutoShape 2" descr="data:image/jpg;base64,/9j/4AAQSkZJRgABAQAAAQABAAD/2wBDAAkGBwgHBgkIBwgKCgkLDRYPDQwMDRsUFRAWIB0iIiAdHx8kKDQsJCYxJx8fLT0tMTU3Ojo6Iys/RD84QzQ5Ojf/2wBDAQoKCg0MDRoPDxo3JR8lNzc3Nzc3Nzc3Nzc3Nzc3Nzc3Nzc3Nzc3Nzc3Nzc3Nzc3Nzc3Nzc3Nzc3Nzc3Nzc3Nzf/wAARCACqAHIDASIAAhEBAxEB/8QAHAAAAQUBAQEAAAAAAAAAAAAABAACAwUGBwEI/8QAQRAAAgEDAgIHBAgFAQgDAAAAAQIDAAQRBSESMQYTIkFRYXEHFDKBIzNCkaGxwdEkUmJyghUWNEOEkqLh8MLS8f/EABkBAAIDAQAAAAAAAAAAAAAAAAECAAMEBf/EACQRAAMAAgIBBQADAQAAAAAAAAABAgMREjEhBBMiQVFSYZGx/9oADAMBAAIRAxEAPwC3Aomz+M+lDgUTZ/WfKuQbgrFOApYr0CoTR6BTgKQFPAqB0eAeVesQgyTtQ+o30OnWj3Fw4VVGwJxk+Fcy1vprqEjERukQycKijIHmaaZddAb0dQgvbeXj4ZAAhwSxxUltc29yP4eeOUf0MDXz/Nd3l6CZbiQg814zio4WntXE8M7xuhypRsEVb7H9iuz6L7q9xXKOjntHvbd1h1lPeodvpFAEijx8D+fnXUrG6gvrSK6tJVlhlXiRx3iqqlz2FNMlxUcw+if0NTYpjrlGHkaUYx7L2j60qe4w7DzNKmFDRU9p9aKhFT231oqsYOxSpU0mo2EfmvQ2KjFOxtvS8g6OadONWe71R4I/qoOyPNu/9qw9yrNNxLVxd3Xv+oXMoAHWSEr6E/tT20xkiDMpOTjirdDUJFVS6ZURHq+Y8s04qXJU7E8hRMkQDBSNjn7v/cU8RBjxd4zg0+xeJXOAH7akjYEitv7NNfaz1VdMkcm2utlBOySY2x64x91Ze6tcJlO8b0DDO9pdQzRHEkTq6keIORUpKp0Kviz6QpjDsn0r2J+siR8Y4lDY8M716eVYDQZCUHrX2+0aVSzqeuk/uP50qOxQgCprf61aixUkP1inzpdjB55U2ntv91NxSsKR6BXkqM8TorcDMpAYdxxzr0U4UPsJxXo9YmTVWin5RuQfltW01O1SO2MYUcAUsD+lDf6alprN1OgKlpD2fDl+tXEojuIgsqkqe/wq67dM0YoSnTOe3UDRueLOxJ5ePOhY3SMhZNhzDemx/etvqGiC4hxDIC5+Inwqng0KdW6y6RRkjOTn1q6cq15K69O2/ABNB/CGQn1+XfVLFbCa9ihTtNK6qD3AkgfrXTeiVlHCJuK1W5BARRw8XDjc8/UVfS6Lp0jK8+lWSOCCCFGQfHags2hLweS9jXgRV8ABXtVM1+9pLG5cywZxKOZXzq1DK6hlIZWGQRyrP2CpcmfmjHXPz+I0qImT6V/7jSoikFOTZx602hLy+W14eFeNieWeXrQUtvSA2kXx5UBfapa2IPWuWYfYXc1mLvWr24J+kMS5xwqSBVY6k8Qycj7jV04P5FdZvw079KUQjhtSVzvxSYP5VM/SqxSAOsczOSAUAG3zrHh8ovEDg/EKYsoRuEDJG4zTvBAnu0X97cG9lmurRTxghuB+/bcVDZdJ7EkR3GIGOxD7DPrVVp2odVf9U7bOnGN/Mg0RfaLZagWmLFOLBIVsA/Kq+Kl6Z0cTqoTRog8MqhomUg77GhL42yxku4x5mqltK/0/R5/d5pA2RwEnlms9LoN5Mol94LhhklyTj8akzL+yx1S6RvujF2nuJUGR8yMwWM7EE7GryNn6wBIRGOXExrmWjarLpje5JIocDCluTD/9q30zpXcQ6h7trGAkp+jkTl86Wor6E5LtmxuQZpXc/Hy8jTdKvDazC1lIELH6Mn7LeHoak4keMMrcSncUHdKsgAJBJ3BFU+URpUWMoPWv2R8RpVnTd3ykqJ3wNuQNKjyKvaYRf3ghAjUdptvTyqlmmLxs7Hi37v0ptxKWDOxJ3235k99Bw/VKGOXOFJ+e9bccKUYLvbHjPVLldwMnevInPBuCcnI2r2QgRMw5gGmZCIM42FWiELvtKOQz3+HfUF6eC7i7gV4fXFTSr/CKR8x60ySMExliTwMeZ8tqgSp1B2h1W1ZOfUk4/wAjWj0+/iaF5Gtl6s8nzms/rkTmO3u1GRGxRj5E5FSaXq0NoPd7pfomJKsOag91V5J35Nvp60jWaxd2j6TxxyrwtggZ7/CszdaqIICqF0QJ3jZvIUPcz2MMsk6TLIhPZQYJqiv7iS6JOCCdgvgKWMaLsmb8I7eeS8u5Lltgo4UFWMv0nDI+Qyb5P41Hb2/u8CRYy+Mt/cf/AEU8xOzAOcA91avBzHT8mp6PdI5FijtJyWbGFJO5raWC+8gNxLwtyrky4EikbYGx/KugdDrqS6siJH4jG5UmsefEp+SNvp8zr4vsuWsZeI7DnSqQ9dk9s/fSrL4NXkxkpaUcHIAb+Z7qDWTtMwPy8GryLUopFCNG0MxIIRz8R8j302eMoH3wzHIbuzXSSOOTNIrwowA7ZA2p8w+iIA57c/Gq+xkaS3jQjtKxyc+BNHSORH2gcZH50WFHsvEsbAEnbABoe742jzHhZOAkcYyCwzRDOrSxDON++vH7LgYwFJJz4Uu9EKC1ElwZhqDu+RhcHATYchyxXktjIAqsO776sOoEV4ysey5OMj5j9RXrdVFHwBVVwfvqV56LsN8Xp9FM1nwfCg4u7Aoqz08dYpkJLDDY+Yq0hhfHw4bxYcvlQ1xPaxzdXxGdzleFNyM+lCNvsfNknfGDyOEMXZsfEe+mNGrOcYI4dsUNaWSXIWLhAhQnIO+T51aLbAOFGwVQMAY+VWGYB6kIz+g/WtX7PpPpLuEnY8LAeHMftWeeEGRgSe7vqz6H3KRa28Snd4z6bYqvKtwyzC9ZEb857sYpU/I/kNKucdM5NNJOZFiuWt33/wCNH1Z+/kaIlWWOIcLdZD9pC2SB/Se+nw3Ed1CyMwYEEcDc1NBXtkLZTNbyNHgAgL8PzFdU4x7p8qPcyLGchT3egqzkJyF/qqktbtJ7kExqrMg4iBjJyatoyDMm+AATtQoKHSNmUE7hQOdTcIaQ8JwCm/rQ1ypQM3PBFS2Mv0RJzni8KVhB7sniEh23ABHfioDeqXaWaPi4SFjGN2by/fuoy6jWW0wp+FzuPWgeCAlS8hDZHMchRRCK4a7uFZJXZQfsKcD/AM/OvWgjgXqbdB1x2z+pollwj9SeMnA5edF2duI5GLYZ9jmjsAyzgS3QRhgcIBt41Jgcbnc7Du9aJ4fpT/bQOqTiHLZwCh/Cp2Rgd3dcKTSouTjgQeef3ojo3/CaxZpgsSSHk7skH7/SgrWMziBsgYQPhuRYkn9aPDx2uo2YHakaZcDHIZ39KlLctDQ/kmdMBYgEN+FKo0c8C9tuXjSrmnVOTzK8Vwsw4c8OSygDiHy5/nRL3bvbu0YGUU9k8iccvSq66uUVQUQg8WXRRnnyYeBz3US2h6vaWMt7LEqW3V8fCXHEB3bd3PlXUbS7OQk30Vluyi5Dx7Blzjw3q4jmIkBzvg1Q2Y+ggPf1f70bHKePc9xqNbJ0X7SCVMYIyuOVD2E3BLJE3cT+dMsJuskVSR8J76iv1MTCdcghsNjwpdE2WKrsUO7OAw9e+l1aPKmY9xn4TimG5VhDOCCBscedEZTr0ZGBBBP5VAjoY+FiODuB3POngN1/Ibr3nwNPGOsU5GCtJ2UOmTtvQIMlPAwJbBK+FZvXJjJhA2ckjlVvqdyAF4TyPjWeum624BPcMimlAZb2ZCo7N8EaDYc88q8dCOCeWXhbiWSR+RIByFHgKANyEbqXJCSkYIHJtsCp+P3mNoZRngdMrnvzv+VRoi7OnxzdheXId9KgLe5VreJuLmgP4UqwcDp7M90V6PSi/i1i6nXsg9XCgzg8iWP449K0muIJNHu0O+YjWcsZdUsHMFsvWBjnZeLJqXWtT1y0s5Un09SWXBxGTzHkadurpPZRw4J6RibWIrAjH7EQFNDY4SfOidJh1HWrxNNsbQG4l5gkqFHeSTyArsWieyrRo9JD600t1dbktHK0SL5AD8z+FbpTZip6ONwzGOUMCRtVwGS4i3J7S7710qf2W9HXY9VJqEWNuzOrDP8AkhqXT/ZpotvL2p7+UHuaRAAPkn60zhi8jjyXAtXa2myYieyalg1FreUZy0ZGMGu1j2f9GFJDaWs3f9LK7frioNQ6B9G54CiaYlu2Oy9u7Kw/Ej7xR9snI5V/rMHEpVTkg5yBio7rUuMIIwNmyTV3p3s6vr/U7uBblIrK2mKe9SJkyHGcKudyARnfHmav39lUSphNZkL/ANVqMfg9J7bDyOb3MnGpJ2oP4rg42wK3997L9aw/ud3Z3C8sMzRn8QR+NVLez3pNHKG9xjYAfYuYz/8AKjxaJsyd1vlQSGFdYi0PTulGiWmoyRiG+uLdS1xFsePGCWHI7g89/OshJ7O+k8rZFggz/NcxDB/6q3HQ3T9T0XTTpetQpFLE3HCVkDBkY8sjvBz94qnOqUpotxNN6ZjpLLV7WRrcWsrCIlOJBscbZHlSrqOD/J/3Uqy+8aOJTadBbdQDCuNtyfiB869Vo7tZEfaRDueRBqM5GLyzfjixl4xufUftQeuyxPbe/W8gWZVGRnaQeB8/CqtHRXkKtr021+nV8HXqDjI2de/et9pupx6lYxvCjRlTwyIy54SO79c1yCTOqaabiO46qYENGy80I5jHhWn6K2uvw3dvLdSLLCgJHVqRxgjbJ8Nx+FaMOV4zL6vFFLfTN/wFjkCpIoyM8WeW2aDlkvcAKoH+RryOC4LZkMfEd8HnWh+qb6RzViX2w4xFsnbfPfQt1FwRtkYFERRTA7smB3AVjvaL0ii0yW2srm793hkHb4WAZj6c8bc6ePUNv5IixJvSZcdG486WkmO1LJLIR6uf2qzdds4O/wAqxem9K9MFrHbabqFtHEg2dp1ZmOSSSSfEmpf9p7SE4fpBbf5XKfvQv1cp6SbGeBt72bGFOxy+0fyqHqs4FZuHpnZKeFdW06TyMyfoaJj6U2RH++acfMXC/wD2pl6qH2n/AII8FFw8IByQDih+klgkzW7kZVso39p/8E0DJ0p0tB9Nf6en/Nof1oTUunOhSWwWTWtLXq8HHXgk/IEn7hUrNNLS/wCEmKlnPpummp6dM9jNBA0tsxhdjHuSuxPPypVdTdJ/Z/cTSTTXsZkkYu5Eb8ycn7NKq/bn8LeTMlH05tbBuuteMxvzh4CCh8v2rNXfStp75puBuoZi3VDYL6VW6n8SjuxyqvwOsWmnDHei68+TpM0+na8xvJAWeKzcgyY5+oFbC06Y9I+OOy0TVo4rMAJF1lmjuo8ya5nH9cvqK13RDfVt99++q7mZXJIV3VzqjpMVp0suAlxN0slRyM4j0+ED8qfJpfSOQEv0v1bJG/VpEn5LVspPuq7nlSt2JJyTWf3aE4ooR0e1aQq0vS3pC3CcgC6C/kKwHtB6HS2V3BdjULm7e6YgtdPxuD5tXZGJwd6xXtG7WiAtuQ+xPdT48l8l5BxRzSDo9Dcx8U16xK+G/wCdTDovYLjjuJDnzAoO1ZgWwx++ipGbgHaPLxq5u/0KU/gQmhaLFkyF2PdmT9qeY+j9uc+5RvjuJJ/WqqQkjcmhJuVFS322K6X0i/S/0FSc6TAd/wCQUrjVtIW0dbbSrcSnYExqcVmI+VLnzp/bXYvMYw4mJ4UGTnAWlT6VP4F2f//Z"/>
          <p:cNvSpPr>
            <a:spLocks noChangeAspect="1" noChangeArrowheads="1"/>
          </p:cNvSpPr>
          <p:nvPr/>
        </p:nvSpPr>
        <p:spPr bwMode="auto">
          <a:xfrm>
            <a:off x="134938" y="-469900"/>
            <a:ext cx="638175" cy="952500"/>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15364" name="AutoShape 4" descr="data:image/jpg;base64,/9j/4AAQSkZJRgABAQAAAQABAAD/2wBDAAkGBwgHBgkIBwgKCgkLDRYPDQwMDRsUFRAWIB0iIiAdHx8kKDQsJCYxJx8fLT0tMTU3Ojo6Iys/RD84QzQ5Ojf/2wBDAQoKCg0MDRoPDxo3JR8lNzc3Nzc3Nzc3Nzc3Nzc3Nzc3Nzc3Nzc3Nzc3Nzc3Nzc3Nzc3Nzc3Nzc3Nzc3Nzc3Nzf/wAARCACqAHIDASIAAhEBAxEB/8QAHAAAAQUBAQEAAAAAAAAAAAAABAACAwUGBwEI/8QAQRAAAgEDAgIHBAgFAQgDAAAAAQIDAAQRBSESMQYTIkFRYXEHFDKBIzNCkaGxwdEkUmJyghUWNEOEkqLh8MLS8f/EABkBAAIDAQAAAAAAAAAAAAAAAAECAAMEBf/EACQRAAMAAgIBBQADAQAAAAAAAAABAgMREjEhBBMiQVFSYZGx/9oADAMBAAIRAxEAPwC3Aomz+M+lDgUTZ/WfKuQbgrFOApYr0CoTR6BTgKQFPAqB0eAeVesQgyTtQ+o30OnWj3Fw4VVGwJxk+Fcy1vprqEjERukQycKijIHmaaZddAb0dQgvbeXj4ZAAhwSxxUltc29yP4eeOUf0MDXz/Nd3l6CZbiQg814zio4WntXE8M7xuhypRsEVb7H9iuz6L7q9xXKOjntHvbd1h1lPeodvpFAEijx8D+fnXUrG6gvrSK6tJVlhlXiRx3iqqlz2FNMlxUcw+if0NTYpjrlGHkaUYx7L2j60qe4w7DzNKmFDRU9p9aKhFT231oqsYOxSpU0mo2EfmvQ2KjFOxtvS8g6OadONWe71R4I/qoOyPNu/9qw9yrNNxLVxd3Xv+oXMoAHWSEr6E/tT20xkiDMpOTjirdDUJFVS6ZURHq+Y8s04qXJU7E8hRMkQDBSNjn7v/cU8RBjxd4zg0+xeJXOAH7akjYEitv7NNfaz1VdMkcm2utlBOySY2x64x91Ze6tcJlO8b0DDO9pdQzRHEkTq6keIORUpKp0Kviz6QpjDsn0r2J+siR8Y4lDY8M716eVYDQZCUHrX2+0aVSzqeuk/uP50qOxQgCprf61aixUkP1inzpdjB55U2ntv91NxSsKR6BXkqM8TorcDMpAYdxxzr0U4UPsJxXo9YmTVWin5RuQfltW01O1SO2MYUcAUsD+lDf6alprN1OgKlpD2fDl+tXEojuIgsqkqe/wq67dM0YoSnTOe3UDRueLOxJ5ePOhY3SMhZNhzDemx/etvqGiC4hxDIC5+Inwqng0KdW6y6RRkjOTn1q6cq15K69O2/ABNB/CGQn1+XfVLFbCa9ihTtNK6qD3AkgfrXTeiVlHCJuK1W5BARRw8XDjc8/UVfS6Lp0jK8+lWSOCCCFGQfHags2hLweS9jXgRV8ABXtVM1+9pLG5cywZxKOZXzq1DK6hlIZWGQRyrP2CpcmfmjHXPz+I0qImT6V/7jSoikFOTZx602hLy+W14eFeNieWeXrQUtvSA2kXx5UBfapa2IPWuWYfYXc1mLvWr24J+kMS5xwqSBVY6k8Qycj7jV04P5FdZvw079KUQjhtSVzvxSYP5VM/SqxSAOsczOSAUAG3zrHh8ovEDg/EKYsoRuEDJG4zTvBAnu0X97cG9lmurRTxghuB+/bcVDZdJ7EkR3GIGOxD7DPrVVp2odVf9U7bOnGN/Mg0RfaLZagWmLFOLBIVsA/Kq+Kl6Z0cTqoTRog8MqhomUg77GhL42yxku4x5mqltK/0/R5/d5pA2RwEnlms9LoN5Mol94LhhklyTj8akzL+yx1S6RvujF2nuJUGR8yMwWM7EE7GryNn6wBIRGOXExrmWjarLpje5JIocDCluTD/9q30zpXcQ6h7trGAkp+jkTl86Wor6E5LtmxuQZpXc/Hy8jTdKvDazC1lIELH6Mn7LeHoak4keMMrcSncUHdKsgAJBJ3BFU+URpUWMoPWv2R8RpVnTd3ykqJ3wNuQNKjyKvaYRf3ghAjUdptvTyqlmmLxs7Hi37v0ptxKWDOxJ3235k99Bw/VKGOXOFJ+e9bccKUYLvbHjPVLldwMnevInPBuCcnI2r2QgRMw5gGmZCIM42FWiELvtKOQz3+HfUF6eC7i7gV4fXFTSr/CKR8x60ySMExliTwMeZ8tqgSp1B2h1W1ZOfUk4/wAjWj0+/iaF5Gtl6s8nzms/rkTmO3u1GRGxRj5E5FSaXq0NoPd7pfomJKsOag91V5J35Nvp60jWaxd2j6TxxyrwtggZ7/CszdaqIICqF0QJ3jZvIUPcz2MMsk6TLIhPZQYJqiv7iS6JOCCdgvgKWMaLsmb8I7eeS8u5Lltgo4UFWMv0nDI+Qyb5P41Hb2/u8CRYy+Mt/cf/AEU8xOzAOcA91avBzHT8mp6PdI5FijtJyWbGFJO5raWC+8gNxLwtyrky4EikbYGx/KugdDrqS6siJH4jG5UmsefEp+SNvp8zr4vsuWsZeI7DnSqQ9dk9s/fSrL4NXkxkpaUcHIAb+Z7qDWTtMwPy8GryLUopFCNG0MxIIRz8R8j302eMoH3wzHIbuzXSSOOTNIrwowA7ZA2p8w+iIA57c/Gq+xkaS3jQjtKxyc+BNHSORH2gcZH50WFHsvEsbAEnbABoe742jzHhZOAkcYyCwzRDOrSxDON++vH7LgYwFJJz4Uu9EKC1ElwZhqDu+RhcHATYchyxXktjIAqsO776sOoEV4ysey5OMj5j9RXrdVFHwBVVwfvqV56LsN8Xp9FM1nwfCg4u7Aoqz08dYpkJLDDY+Yq0hhfHw4bxYcvlQ1xPaxzdXxGdzleFNyM+lCNvsfNknfGDyOEMXZsfEe+mNGrOcYI4dsUNaWSXIWLhAhQnIO+T51aLbAOFGwVQMAY+VWGYB6kIz+g/WtX7PpPpLuEnY8LAeHMftWeeEGRgSe7vqz6H3KRa28Snd4z6bYqvKtwyzC9ZEb857sYpU/I/kNKucdM5NNJOZFiuWt33/wCNH1Z+/kaIlWWOIcLdZD9pC2SB/Se+nw3Ed1CyMwYEEcDc1NBXtkLZTNbyNHgAgL8PzFdU4x7p8qPcyLGchT3egqzkJyF/qqktbtJ7kExqrMg4iBjJyatoyDMm+AATtQoKHSNmUE7hQOdTcIaQ8JwCm/rQ1ypQM3PBFS2Mv0RJzni8KVhB7sniEh23ABHfioDeqXaWaPi4SFjGN2by/fuoy6jWW0wp+FzuPWgeCAlS8hDZHMchRRCK4a7uFZJXZQfsKcD/AM/OvWgjgXqbdB1x2z+pollwj9SeMnA5edF2duI5GLYZ9jmjsAyzgS3QRhgcIBt41Jgcbnc7Du9aJ4fpT/bQOqTiHLZwCh/Cp2Rgd3dcKTSouTjgQeef3ojo3/CaxZpgsSSHk7skH7/SgrWMziBsgYQPhuRYkn9aPDx2uo2YHakaZcDHIZ39KlLctDQ/kmdMBYgEN+FKo0c8C9tuXjSrmnVOTzK8Vwsw4c8OSygDiHy5/nRL3bvbu0YGUU9k8iccvSq66uUVQUQg8WXRRnnyYeBz3US2h6vaWMt7LEqW3V8fCXHEB3bd3PlXUbS7OQk30Vluyi5Dx7Blzjw3q4jmIkBzvg1Q2Y+ggPf1f70bHKePc9xqNbJ0X7SCVMYIyuOVD2E3BLJE3cT+dMsJuskVSR8J76iv1MTCdcghsNjwpdE2WKrsUO7OAw9e+l1aPKmY9xn4TimG5VhDOCCBscedEZTr0ZGBBBP5VAjoY+FiODuB3POngN1/Ibr3nwNPGOsU5GCtJ2UOmTtvQIMlPAwJbBK+FZvXJjJhA2ckjlVvqdyAF4TyPjWeum624BPcMimlAZb2ZCo7N8EaDYc88q8dCOCeWXhbiWSR+RIByFHgKANyEbqXJCSkYIHJtsCp+P3mNoZRngdMrnvzv+VRoi7OnxzdheXId9KgLe5VreJuLmgP4UqwcDp7M90V6PSi/i1i6nXsg9XCgzg8iWP449K0muIJNHu0O+YjWcsZdUsHMFsvWBjnZeLJqXWtT1y0s5Un09SWXBxGTzHkadurpPZRw4J6RibWIrAjH7EQFNDY4SfOidJh1HWrxNNsbQG4l5gkqFHeSTyArsWieyrRo9JD600t1dbktHK0SL5AD8z+FbpTZip6ONwzGOUMCRtVwGS4i3J7S7710qf2W9HXY9VJqEWNuzOrDP8AkhqXT/ZpotvL2p7+UHuaRAAPkn60zhi8jjyXAtXa2myYieyalg1FreUZy0ZGMGu1j2f9GFJDaWs3f9LK7frioNQ6B9G54CiaYlu2Oy9u7Kw/Ej7xR9snI5V/rMHEpVTkg5yBio7rUuMIIwNmyTV3p3s6vr/U7uBblIrK2mKe9SJkyHGcKudyARnfHmav39lUSphNZkL/ANVqMfg9J7bDyOb3MnGpJ2oP4rg42wK3997L9aw/ud3Z3C8sMzRn8QR+NVLez3pNHKG9xjYAfYuYz/8AKjxaJsyd1vlQSGFdYi0PTulGiWmoyRiG+uLdS1xFsePGCWHI7g89/OshJ7O+k8rZFggz/NcxDB/6q3HQ3T9T0XTTpetQpFLE3HCVkDBkY8sjvBz94qnOqUpotxNN6ZjpLLV7WRrcWsrCIlOJBscbZHlSrqOD/J/3Uqy+8aOJTadBbdQDCuNtyfiB869Vo7tZEfaRDueRBqM5GLyzfjixl4xufUftQeuyxPbe/W8gWZVGRnaQeB8/CqtHRXkKtr021+nV8HXqDjI2de/et9pupx6lYxvCjRlTwyIy54SO79c1yCTOqaabiO46qYENGy80I5jHhWn6K2uvw3dvLdSLLCgJHVqRxgjbJ8Nx+FaMOV4zL6vFFLfTN/wFjkCpIoyM8WeW2aDlkvcAKoH+RryOC4LZkMfEd8HnWh+qb6RzViX2w4xFsnbfPfQt1FwRtkYFERRTA7smB3AVjvaL0ii0yW2srm793hkHb4WAZj6c8bc6ePUNv5IixJvSZcdG486WkmO1LJLIR6uf2qzdds4O/wAqxem9K9MFrHbabqFtHEg2dp1ZmOSSSSfEmpf9p7SE4fpBbf5XKfvQv1cp6SbGeBt72bGFOxy+0fyqHqs4FZuHpnZKeFdW06TyMyfoaJj6U2RH++acfMXC/wD2pl6qH2n/AII8FFw8IByQDih+klgkzW7kZVso39p/8E0DJ0p0tB9Nf6en/Nof1oTUunOhSWwWTWtLXq8HHXgk/IEn7hUrNNLS/wCEmKlnPpummp6dM9jNBA0tsxhdjHuSuxPPypVdTdJ/Z/cTSTTXsZkkYu5Eb8ycn7NKq/bn8LeTMlH05tbBuuteMxvzh4CCh8v2rNXfStp75puBuoZi3VDYL6VW6n8SjuxyqvwOsWmnDHei68+TpM0+na8xvJAWeKzcgyY5+oFbC06Y9I+OOy0TVo4rMAJF1lmjuo8ya5nH9cvqK13RDfVt99++q7mZXJIV3VzqjpMVp0suAlxN0slRyM4j0+ED8qfJpfSOQEv0v1bJG/VpEn5LVspPuq7nlSt2JJyTWf3aE4ooR0e1aQq0vS3pC3CcgC6C/kKwHtB6HS2V3BdjULm7e6YgtdPxuD5tXZGJwd6xXtG7WiAtuQ+xPdT48l8l5BxRzSDo9Dcx8U16xK+G/wCdTDovYLjjuJDnzAoO1ZgWwx++ipGbgHaPLxq5u/0KU/gQmhaLFkyF2PdmT9qeY+j9uc+5RvjuJJ/WqqQkjcmhJuVFS322K6X0i/S/0FSc6TAd/wCQUrjVtIW0dbbSrcSnYExqcVmI+VLnzp/bXYvMYw4mJ4UGTnAWlT6VP4F2f//Z"/>
          <p:cNvSpPr>
            <a:spLocks noGrp="1" noChangeAspect="1" noChangeArrowheads="1"/>
          </p:cNvSpPr>
          <p:nvPr>
            <p:ph idx="1"/>
          </p:nvPr>
        </p:nvSpPr>
        <p:spPr bwMode="auto">
          <a:xfrm>
            <a:off x="323850" y="404813"/>
            <a:ext cx="8496300" cy="575915"/>
          </a:xfrm>
          <a:prstGeom prst="rect">
            <a:avLst/>
          </a:prstGeom>
          <a:solidFill>
            <a:schemeClr val="bg1"/>
          </a:solidFill>
        </p:spPr>
        <p:txBody>
          <a:bodyPr vert="horz" wrap="square" lIns="91440" tIns="45720" rIns="91440" bIns="45720" numCol="1" anchor="t" anchorCtr="0" compatLnSpc="1">
            <a:prstTxWarp prst="textNoShape">
              <a:avLst/>
            </a:prstTxWarp>
            <a:normAutofit/>
          </a:bodyPr>
          <a:lstStyle/>
          <a:p>
            <a:pPr>
              <a:buNone/>
            </a:pPr>
            <a:r>
              <a:rPr lang="es-CO" b="1" dirty="0" smtClean="0">
                <a:solidFill>
                  <a:srgbClr val="FF0000"/>
                </a:solidFill>
              </a:rPr>
              <a:t>  ¿Cual de las dos naturalezas alimentas?</a:t>
            </a:r>
            <a:endParaRPr lang="es-CO" b="1" dirty="0">
              <a:solidFill>
                <a:srgbClr val="FF0000"/>
              </a:solidFill>
            </a:endParaRPr>
          </a:p>
        </p:txBody>
      </p:sp>
      <p:pic>
        <p:nvPicPr>
          <p:cNvPr id="15366" name="Picture 6" descr="http://t2.gstatic.com/images?q=tbn:ANd9GcTUCNoz7CG1eSDBGtnpXTZWqfA8T1_WPZsH1LFXdW2c49hD4DB-"/>
          <p:cNvPicPr>
            <a:picLocks noChangeAspect="1" noChangeArrowheads="1"/>
          </p:cNvPicPr>
          <p:nvPr/>
        </p:nvPicPr>
        <p:blipFill>
          <a:blip r:embed="rId3" cstate="print"/>
          <a:srcRect/>
          <a:stretch>
            <a:fillRect/>
          </a:stretch>
        </p:blipFill>
        <p:spPr bwMode="auto">
          <a:xfrm>
            <a:off x="6588224" y="3068960"/>
            <a:ext cx="2088232" cy="1512168"/>
          </a:xfrm>
          <a:prstGeom prst="rect">
            <a:avLst/>
          </a:prstGeom>
          <a:noFill/>
        </p:spPr>
      </p:pic>
      <p:sp>
        <p:nvSpPr>
          <p:cNvPr id="15368" name="AutoShape 8" descr="data:image/jpg;base64,/9j/4AAQSkZJRgABAQAAAQABAAD/2wBDAAkGBwgHBgkIBwgKCgkLDRYPDQwMDRsUFRAWIB0iIiAdHx8kKDQsJCYxJx8fLT0tMTU3Ojo6Iys/RD84QzQ5Ojf/2wBDAQoKCg0MDRoPDxo3JR8lNzc3Nzc3Nzc3Nzc3Nzc3Nzc3Nzc3Nzc3Nzc3Nzc3Nzc3Nzc3Nzc3Nzc3Nzc3Nzc3Nzf/wAARCACTAIUDASIAAhEBAxEB/8QAGwAAAQUBAQAAAAAAAAAAAAAAAwACBAUGBwH/xABBEAACAQMDAQUFBQUHAgcAAAABAgMABBEFEiExBhNBUWEicYGRoQcyQqLRFCNSYsEVNFNysdLwJOEzQ2OSo+Lx/8QAGQEAAwEBAQAAAAAAAAAAAAAAAQIDBAAF/8QAIxEAAgICAgICAwEAAAAAAAAAAAECEQMSITEEQSIyExRRQv/aAAwDAQACEQMRAD8AwfKtUu3fNR2TNEgGGr0DOS2bj1qO0zncMnaOpFHI9mgS5bC56daIAjqHjVxgEDkV6rhQCpGMAfGmggIRUMOVm2k8Nke6g20ElTSd4wA8RRCA/AOCeRUGLdvYNyQcGjRygEbj6YoNujh08RcEnPs/WgxP3bYqYsit7PQVA4Eoz0zSJsKJO9VODzkUJ5CQQBx1piv7WePjTnyxJPKgdR40qXICTpcog1TT52/DdRH4bhmod1FJDdTREyZjkZCMv4EjyobykRmT8SvvGPSp3aKNU17UOBg3DsOB4nP8XrXf7Gf1IPt/z/N/0rw7j/F+am4XyH5f91IqPT6frVEII5HnSrzH/MUqICbmiRYJoAORT4mINEdlgq5WhSR4NHt2GOaJMqlc8e+moUrznFQ51y2RUhmfcSGBGeKbIrEbtuKm5+gjJDhVbPJxyKEDnGRz608AHKnoeRTWUk8daPaOZIWQOoXaKjyjY3p1osMZzg4x44617fQmIKQSVI8qVf05DGUb1A6FQakmPMW0eJ3fKokUolmjhUM8gXkBeg8KsYCudpI4OPP30sckW6T5GcWlZVywloZR5KandoHDaispYZmt4JOoHWJf5TTZBtWXjqCK91bc0WmSDd7WnwjgN+EFfA/y0JfZHdxK8EeJ/MP9tLI8x8/+1e8+T/Jv1pe14lvr+tUQg3j0/wCfClS+fypUQB4ulPHBoaHI4ojkha4eyTDNgU+S6B9jGR51VZYv0orFkKhgQetGwUHcgMSSF9aYJh4ClId68UDbikqzkEMgZztHrSY5GB1PSvI497jLbccg4pSI0cpDdRTLhUEmWW7ugxYLzjpT78s9qwzyPu/Wmw+3gg4DfeHrXl4wihbLAjGRg+VI+hkqLHRLbRSkBntZp5Lkd2J4T7QkxznnAPPTy8DVPqEM+janLaTyCVO97tZVxhjgEH34I+tQ9J1+5s4mt1IiRnDghCTnHBzkeYqYlhc63pVzdRxtJdRzB02LyVCndj3YB+FePHbFktnoz1y46XYaE7ywI52n/SvNT2nTtHYhf7qy/h8JXHjQlS7t0C3tvJBNs5V02k8DnHuo97n+xdJIzjE68E/4p8h616rltTPOqk0Vg2/y/kr3I/l/LTvaPi3/ALm/SvCT5t8z+lVRM849PpSpZ9/zpUQBIjUjG4c1DTrUpHIHGPlXIcRRoyQM8+Iob8Aktk+tGZ2Izux7hUdlJ5Lk1xx5G3PJopU4zg486CqkHjzo6u8Y4Az68mhQA8C4XKn2zwfZwR86V1tZFYtyOMedWmgGGVme8jEp+7GhOAWOQufTOB8RU23upZ9Rgure0toIIXVzbpCELDptfkk+XXHtA48pxyqTcYros8TUU37MhcXMsKGO3haWTGcbSwX14oOiazqFpeBkKyAjaySRjB56HPI+FbzUbCz0zVntLXLlRvDMfvKwyvH8W01V2nZ6wk1DUkkuJLiaSJikajmORhuDYHpkenjXlvzJSm4vijb+pqlJOzU6b2f0TtL+yT3NmHhlKsjBip5A3ZKnnHT3rW80LQ9L0WziGnWscY7rgklm5PPJ58ayfYq0vLDR7M6i2bgzszjduxuPHP195rYxzAacj9dqkZ+NXq+yXXQ+7srTU1azvYIp4m3ArIoPQjp5dfCuOdv9Fj0FrSxgYtD3k0ke7kqrFTjORnBz9K6zYXXeX90q5JDqPcNuW+uKxf2wWYewtLw/eim2MeOjDPiD4qKrifyolNcHLPgvy/8AtXuPMfT/AL14CPMfNf0pDHgR9P0rWjKLFKl/zwpUwBw4oy8ihdDT0YDiuHCbeK8HBBGMjzp6kEU1hzwK4UNHMFyyjDkct40Jv3khxkA5JLEdflQyCKYxYKzc4UEk+QFddIKA/wBsSRtLbwomzkbjnPv6+YB9CBV5o94JVMt3vWNh/eomJy38LZPDZ6edYpjtfLcf1rSdjrwRXb2rRh0nxhT/AM591Z8DSk69lW20dB0m0sdX1rN/DJMBbRHKNtB8F9fw9QfHB6UTWtRt9C/Z7DSokWSd2EkrEuVj8eercFQOffnOazZvbmzWe0sgzGFjDjbvJjHtLke5hz6VYXk1pdaYkstpczywyPtEbKOG2g54yDwOnSo+ThpSnDs1YcmzUZdGi0zWVvLWSJYdgjG4Sd4CDj2QccHrVrBqAGlHcSy9RjnOaxOn3tnpQeS9EskUiqHgR13xc+1gge0cgdfLrXTNLTS47KC90eCFraRQUdMnI955z51mwz2jy+SmaGsuEe6TbtDb71iYXEx3yEjpnw58qovtLtsdkbppWJcPGylc9dw8vfWnk7qbDxTbQeWG8D6eHwrCfalcAaGIxIJBJMq+GOPaPU+mPjWnH9kZ59M5UO8/9T89IhvEt8d1MAT+T8n617hfAL+X9a2IxnuD6/WlTcDyH0pUwAsy4OaEGxUiYdaiMSDQHRKjkojtkZFV6ud1SYg8pVEDM7EBVAySfIedGwUekmod/MwiCF+GPI866DY/Z5M1ok2sata6bM/It5E3so/mwRg+nh7+K5rqndtfypBL3sEblEk27d4B+9jwz1qOSaqkNq1ywclsXgZ4lB2jLMOi0K0uTFKjgZKnpnFXOkEgFSpaM9TiqvVrI2dx7HMb8of6Uk4OKU0Mma7TtSjll7+a7YTRJERKD7UnDgoT15yvHPQVfQdn+0GoHvZbC6jjc4RZ02qfL2SRz/mz7qD9ldvZWc8V/cWwnulTertz3anxUefrXYpZ0kIjlJaOVcq69cedLllvGi+O4u0cqXQ5rYL3kMiyYwZGUHb7gvA5+NXOhXN/YS/9FDJIW+9GoLI+PNfD3gj3Gru6uUeUSsEdXYo6sAV7xSQwI9cZHvq70a6t5B3SwqhHG0R4A+NRiklSKTbbtkV1luIu+ayktiPvhgGHzXP+gqj7SWdpqNiloHEjOrvIy/8AlhVJz6YOK1mtWkbQCa1AhuV+5NEQpHv8x76xtxNHqLPDePJBcbCriF9kcx8CQeh9PHpTJ0xa2RyAkgkbs4Pmf9teZz4n6/pXTIfsinmjV49cgOeoa1cEf/JWU7WdjtU7MSbrpBNaMcJdRK2wnyIz7J9D18M1qjOL9mRxf8M7z50qX/OlKqkyVtLL6039kZzjBq1sLTvSBjNajTez4kxlB8qSUqKpGHTSmbnB+VXvZxf7ImknW3LzEARvkgoPHGCMGtD2mgj7O6G193CySF1jiRuAWOf6AnHjWd7OdrxdSuNV05EtY/ZkmgVt0Z9VJOR16YxUnkT4Q1UWHaHVZ4tBu7n9nVC6d2G7xsgtxnr61zC0g72ZQfu11DW+0HZrWtCm062mwzyKB3imNwQQcgEelYCS0NhqUcMkgKsNyOOAw8vfSLVzpjztqyw0/u7WVgeg8qoNZme51OTfgYfao8hV4Ri43DBVunyqpuoDda/FAB7U0sSkerbRV/IfwSIw7OqdkbIC21Vo+kNv3aH3D/8AK0fZi+bUtNjtJJNtzbDEbtzx5H0P9Kg9koe40TWWIxtmdPkcVm7e8nsbkXFu5VkbBHmKxSlTSRrjyaK6v57DVb0XVqZI3KvNAT4fxL8cHPrU2LtTY28AWyjuWcnC98cBf1qv1jW7e8t9PvUUd7GzLMOPaQgZH1z7xVbeRR/u+4LPk5Ug5AFH2P6NZFqU8+kXBLF5IxvHPUDqPln4gVSdxJqD99DNDIvVmZgpUfzDw9/NF0O6EVwI5CO7ZcE1nr+Fbe6lhAyqklfd1rjo9l/a9ptQEqW0EgXvT7JyQDx1+lQdY7bz2809hfM0wHsyJgMrAgHHJ56+VQbO6Ed9ZXLplVkXKnyPH9ag9sbUza1PcRrtWRVOATgcY/pXeM1P7diZriuDJysrSuyAKpYlVB6DPSlRpIGVsEH50q9Awmu0BFLqDXSNIhXYuB4eFcn0W72yLzXRdLvybY7DlgvFZ8llolJ9uV3BB2YtLMxK9xPc742Of3aoPab8yj4muW6Ml5ForXPcMtj+0CKSVhgOxGdq+f3OfLjzrS/aBZ63rDwTNa3EyxM0arGpbhsEce9aHeWOuR9i7fQXtGk7m675dp+7ndkfm+tShJxlYXyZacwzTsxQFWGefA0OW2UojRtsVckhiWGfLHrz8qPNpGrW4/eWNwoPORHuHzFR2aZAUubeRF8TsIFaHOElyLyHtJ51XajBznKJL0/y5658ucGvNI1AL2p0+/ljCiO7idx14DKD9KhSzKqAIyMQ2eD4eWKbppV9UgaYnb3oZjjPHXmo5J2tQpKzv1iAnY+6mUYNzK0mPLc2f9DWVESOG4zuzRr7ttYW2i2ljbKtwBHiXgg54A2+Xj1oFle2d6mbeUZ6lSCGHvFYsr5VGqC9kF1ZSY+rDnH8VTNLuZUzATz+BT0byHv8qNLZCYYJ9zCmR6bdSgmJBKV/CTjcPQ00ZN9DcMPY3CCbG/AY5R2458R6c+FSNR06W6ME8ALGZ2jPPC4AOfqaHaLb3olSZmt7lCBKzoeCOB3q9QfJx9elTba5vNHh7m6gwOWt5SQ0bk+TDg+vjxV72QhFl0czXUsNnJDvikCrCW2scHwzwennVqujNf20kkseGRynI54A/WmppMs7P7SSruLJPE43Y6+0ByflxVvpOrZuIbRpjcb22uwTOBjhi3nwB8etThHR2g5PlEwuodn+7nxtFKui6lYqZgdo6Uq0fkZk0OF2lwY3H+tbDQdW2kAtWEUkYqZa3bRMCDiryVnI7dpd/HKgBCmrtI4JuTGpPqK5LoOtEFcsK6Dpepo6Dn61mlGiiZeS6daTptkgQj3VV3PZHS7jJMW3PkKso7tCByPnRhcJ50gTKSfZxocx/e26N/mWjQfZ5oMOClqi4/hAGa0/fp/EK9M6Y+8KB1GK7QfZ1YXkAbT/ANxOh3IwA6jzHjVRH2C1HUIo4NUmjRYn3iSHKlmxjPpxXSjcIPxCvDdIDwRSuKbtjKTSpM5pJ2M1+yfba3cdzD5TqSfmCD86NFomsRtuk0u3d/4hK4+ma6L+0RnxFPDgjqKakdbOL6yNZXtDbpqEq2CCNhbvAgT94Bwu/rg+ta/s8b2/ncWNyssKrulLxBVZs8ZC+zuxzwB06VrtRsLPUEC3cUbgc4IzXsTW9lAsMO1I16KOBS6y2ux9/jXsr10GORpO+gtlSQYdUUgMD1zzj6VYQ6fY2aAQQRJtHG1QMVGuNXii/GMe+qLUO0qKp2uOnmKootknMs9Su0E+AR86Vc81DXy85O75UqosbJ7owArw9aVKtDFJ2myMG+8a22kzyhBhzSpVKXQUaO2uJSo9s1LW4l/xDSpVIoE/aJcffNMa5mA/8RqVKgEGbmf/ABGpv7RMeshpUqICRa3ExIzIelW0EjlQSx6UqVKwodK7Y61R6lPKM4kalSox7AzK6jczc/vW+dZu8nlLHLmlSrRAlIqnkYnljSpUqoTP/9k="/>
          <p:cNvSpPr>
            <a:spLocks noChangeAspect="1" noChangeArrowheads="1"/>
          </p:cNvSpPr>
          <p:nvPr/>
        </p:nvSpPr>
        <p:spPr bwMode="auto">
          <a:xfrm>
            <a:off x="134938" y="-569913"/>
            <a:ext cx="1057275" cy="1171576"/>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15370" name="AutoShape 10" descr="data:image/jpg;base64,/9j/4AAQSkZJRgABAQAAAQABAAD/2wBDAAkGBwgHBgkIBwgKCgkLDRYPDQwMDRsUFRAWIB0iIiAdHx8kKDQsJCYxJx8fLT0tMTU3Ojo6Iys/RD84QzQ5Ojf/2wBDAQoKCg0MDRoPDxo3JR8lNzc3Nzc3Nzc3Nzc3Nzc3Nzc3Nzc3Nzc3Nzc3Nzc3Nzc3Nzc3Nzc3Nzc3Nzc3Nzc3Nzf/wAARCACTAIUDASIAAhEBAxEB/8QAGwAAAQUBAQAAAAAAAAAAAAAAAwACBAUGBwH/xABBEAACAQMDAQUFBQUHAgcAAAABAgMABBEFEiExBhNBUWEicYGRoQcyQqLRFCNSYsEVNFNysdLwJOEzQ2OSo+Lx/8QAGQEAAwEBAQAAAAAAAAAAAAAAAQIDBAAF/8QAIxEAAgICAgICAwEAAAAAAAAAAAECEQMSITEEQSIyExRRQv/aAAwDAQACEQMRAD8AwfKtUu3fNR2TNEgGGr0DOS2bj1qO0zncMnaOpFHI9mgS5bC56daIAjqHjVxgEDkV6rhQCpGMAfGmggIRUMOVm2k8Nke6g20ElTSd4wA8RRCA/AOCeRUGLdvYNyQcGjRygEbj6YoNujh08RcEnPs/WgxP3bYqYsit7PQVA4Eoz0zSJsKJO9VODzkUJ5CQQBx1piv7WePjTnyxJPKgdR40qXICTpcog1TT52/DdRH4bhmod1FJDdTREyZjkZCMv4EjyobykRmT8SvvGPSp3aKNU17UOBg3DsOB4nP8XrXf7Gf1IPt/z/N/0rw7j/F+am4XyH5f91IqPT6frVEII5HnSrzH/MUqICbmiRYJoAORT4mINEdlgq5WhSR4NHt2GOaJMqlc8e+moUrznFQ51y2RUhmfcSGBGeKbIrEbtuKm5+gjJDhVbPJxyKEDnGRz608AHKnoeRTWUk8daPaOZIWQOoXaKjyjY3p1osMZzg4x44617fQmIKQSVI8qVf05DGUb1A6FQakmPMW0eJ3fKokUolmjhUM8gXkBeg8KsYCudpI4OPP30sckW6T5GcWlZVywloZR5KandoHDaispYZmt4JOoHWJf5TTZBtWXjqCK91bc0WmSDd7WnwjgN+EFfA/y0JfZHdxK8EeJ/MP9tLI8x8/+1e8+T/Jv1pe14lvr+tUQg3j0/wCfClS+fypUQB4ulPHBoaHI4ojkha4eyTDNgU+S6B9jGR51VZYv0orFkKhgQetGwUHcgMSSF9aYJh4ClId68UDbikqzkEMgZztHrSY5GB1PSvI497jLbccg4pSI0cpDdRTLhUEmWW7ugxYLzjpT78s9qwzyPu/Wmw+3gg4DfeHrXl4wihbLAjGRg+VI+hkqLHRLbRSkBntZp5Lkd2J4T7QkxznnAPPTy8DVPqEM+janLaTyCVO97tZVxhjgEH34I+tQ9J1+5s4mt1IiRnDghCTnHBzkeYqYlhc63pVzdRxtJdRzB02LyVCndj3YB+FePHbFktnoz1y46XYaE7ywI52n/SvNT2nTtHYhf7qy/h8JXHjQlS7t0C3tvJBNs5V02k8DnHuo97n+xdJIzjE68E/4p8h616rltTPOqk0Vg2/y/kr3I/l/LTvaPi3/ALm/SvCT5t8z+lVRM849PpSpZ9/zpUQBIjUjG4c1DTrUpHIHGPlXIcRRoyQM8+Iob8Aktk+tGZ2Izux7hUdlJ5Lk1xx5G3PJopU4zg486CqkHjzo6u8Y4Az68mhQA8C4XKn2zwfZwR86V1tZFYtyOMedWmgGGVme8jEp+7GhOAWOQufTOB8RU23upZ9Rgure0toIIXVzbpCELDptfkk+XXHtA48pxyqTcYros8TUU37MhcXMsKGO3haWTGcbSwX14oOiazqFpeBkKyAjaySRjB56HPI+FbzUbCz0zVntLXLlRvDMfvKwyvH8W01V2nZ6wk1DUkkuJLiaSJikajmORhuDYHpkenjXlvzJSm4vijb+pqlJOzU6b2f0TtL+yT3NmHhlKsjBip5A3ZKnnHT3rW80LQ9L0WziGnWscY7rgklm5PPJ58ayfYq0vLDR7M6i2bgzszjduxuPHP195rYxzAacj9dqkZ+NXq+yXXQ+7srTU1azvYIp4m3ArIoPQjp5dfCuOdv9Fj0FrSxgYtD3k0ke7kqrFTjORnBz9K6zYXXeX90q5JDqPcNuW+uKxf2wWYewtLw/eim2MeOjDPiD4qKrifyolNcHLPgvy/8AtXuPMfT/AL14CPMfNf0pDHgR9P0rWjKLFKl/zwpUwBw4oy8ihdDT0YDiuHCbeK8HBBGMjzp6kEU1hzwK4UNHMFyyjDkct40Jv3khxkA5JLEdflQyCKYxYKzc4UEk+QFddIKA/wBsSRtLbwomzkbjnPv6+YB9CBV5o94JVMt3vWNh/eomJy38LZPDZ6edYpjtfLcf1rSdjrwRXb2rRh0nxhT/AM591Z8DSk69lW20dB0m0sdX1rN/DJMBbRHKNtB8F9fw9QfHB6UTWtRt9C/Z7DSokWSd2EkrEuVj8eercFQOffnOazZvbmzWe0sgzGFjDjbvJjHtLke5hz6VYXk1pdaYkstpczywyPtEbKOG2g54yDwOnSo+ThpSnDs1YcmzUZdGi0zWVvLWSJYdgjG4Sd4CDj2QccHrVrBqAGlHcSy9RjnOaxOn3tnpQeS9EskUiqHgR13xc+1gge0cgdfLrXTNLTS47KC90eCFraRQUdMnI955z51mwz2jy+SmaGsuEe6TbtDb71iYXEx3yEjpnw58qovtLtsdkbppWJcPGylc9dw8vfWnk7qbDxTbQeWG8D6eHwrCfalcAaGIxIJBJMq+GOPaPU+mPjWnH9kZ59M5UO8/9T89IhvEt8d1MAT+T8n617hfAL+X9a2IxnuD6/WlTcDyH0pUwAsy4OaEGxUiYdaiMSDQHRKjkojtkZFV6ud1SYg8pVEDM7EBVAySfIedGwUekmod/MwiCF+GPI866DY/Z5M1ok2sata6bM/It5E3so/mwRg+nh7+K5rqndtfypBL3sEblEk27d4B+9jwz1qOSaqkNq1ywclsXgZ4lB2jLMOi0K0uTFKjgZKnpnFXOkEgFSpaM9TiqvVrI2dx7HMb8of6Uk4OKU0Mma7TtSjll7+a7YTRJERKD7UnDgoT15yvHPQVfQdn+0GoHvZbC6jjc4RZ02qfL2SRz/mz7qD9ldvZWc8V/cWwnulTertz3anxUefrXYpZ0kIjlJaOVcq69cedLllvGi+O4u0cqXQ5rYL3kMiyYwZGUHb7gvA5+NXOhXN/YS/9FDJIW+9GoLI+PNfD3gj3Gru6uUeUSsEdXYo6sAV7xSQwI9cZHvq70a6t5B3SwqhHG0R4A+NRiklSKTbbtkV1luIu+ayktiPvhgGHzXP+gqj7SWdpqNiloHEjOrvIy/8AlhVJz6YOK1mtWkbQCa1AhuV+5NEQpHv8x76xtxNHqLPDePJBcbCriF9kcx8CQeh9PHpTJ0xa2RyAkgkbs4Pmf9teZz4n6/pXTIfsinmjV49cgOeoa1cEf/JWU7WdjtU7MSbrpBNaMcJdRK2wnyIz7J9D18M1qjOL9mRxf8M7z50qX/OlKqkyVtLL6039kZzjBq1sLTvSBjNajTez4kxlB8qSUqKpGHTSmbnB+VXvZxf7ImknW3LzEARvkgoPHGCMGtD2mgj7O6G193CySF1jiRuAWOf6AnHjWd7OdrxdSuNV05EtY/ZkmgVt0Z9VJOR16YxUnkT4Q1UWHaHVZ4tBu7n9nVC6d2G7xsgtxnr61zC0g72ZQfu11DW+0HZrWtCm062mwzyKB3imNwQQcgEelYCS0NhqUcMkgKsNyOOAw8vfSLVzpjztqyw0/u7WVgeg8qoNZme51OTfgYfao8hV4Ri43DBVunyqpuoDda/FAB7U0sSkerbRV/IfwSIw7OqdkbIC21Vo+kNv3aH3D/8AK0fZi+bUtNjtJJNtzbDEbtzx5H0P9Kg9koe40TWWIxtmdPkcVm7e8nsbkXFu5VkbBHmKxSlTSRrjyaK6v57DVb0XVqZI3KvNAT4fxL8cHPrU2LtTY28AWyjuWcnC98cBf1qv1jW7e8t9PvUUd7GzLMOPaQgZH1z7xVbeRR/u+4LPk5Ug5AFH2P6NZFqU8+kXBLF5IxvHPUDqPln4gVSdxJqD99DNDIvVmZgpUfzDw9/NF0O6EVwI5CO7ZcE1nr+Fbe6lhAyqklfd1rjo9l/a9ptQEqW0EgXvT7JyQDx1+lQdY7bz2809hfM0wHsyJgMrAgHHJ56+VQbO6Ed9ZXLplVkXKnyPH9ag9sbUza1PcRrtWRVOATgcY/pXeM1P7diZriuDJysrSuyAKpYlVB6DPSlRpIGVsEH50q9Awmu0BFLqDXSNIhXYuB4eFcn0W72yLzXRdLvybY7DlgvFZ8llolJ9uV3BB2YtLMxK9xPc742Of3aoPab8yj4muW6Ml5ForXPcMtj+0CKSVhgOxGdq+f3OfLjzrS/aBZ63rDwTNa3EyxM0arGpbhsEce9aHeWOuR9i7fQXtGk7m675dp+7ndkfm+tShJxlYXyZacwzTsxQFWGefA0OW2UojRtsVckhiWGfLHrz8qPNpGrW4/eWNwoPORHuHzFR2aZAUubeRF8TsIFaHOElyLyHtJ51XajBznKJL0/y5658ucGvNI1AL2p0+/ljCiO7idx14DKD9KhSzKqAIyMQ2eD4eWKbppV9UgaYnb3oZjjPHXmo5J2tQpKzv1iAnY+6mUYNzK0mPLc2f9DWVESOG4zuzRr7ttYW2i2ljbKtwBHiXgg54A2+Xj1oFle2d6mbeUZ6lSCGHvFYsr5VGqC9kF1ZSY+rDnH8VTNLuZUzATz+BT0byHv8qNLZCYYJ9zCmR6bdSgmJBKV/CTjcPQ00ZN9DcMPY3CCbG/AY5R2458R6c+FSNR06W6ME8ALGZ2jPPC4AOfqaHaLb3olSZmt7lCBKzoeCOB3q9QfJx9elTba5vNHh7m6gwOWt5SQ0bk+TDg+vjxV72QhFl0czXUsNnJDvikCrCW2scHwzwennVqujNf20kkseGRynI54A/WmppMs7P7SSruLJPE43Y6+0ByflxVvpOrZuIbRpjcb22uwTOBjhi3nwB8etThHR2g5PlEwuodn+7nxtFKui6lYqZgdo6Uq0fkZk0OF2lwY3H+tbDQdW2kAtWEUkYqZa3bRMCDiryVnI7dpd/HKgBCmrtI4JuTGpPqK5LoOtEFcsK6Dpepo6Dn61mlGiiZeS6daTptkgQj3VV3PZHS7jJMW3PkKso7tCByPnRhcJ50gTKSfZxocx/e26N/mWjQfZ5oMOClqi4/hAGa0/fp/EK9M6Y+8KB1GK7QfZ1YXkAbT/ANxOh3IwA6jzHjVRH2C1HUIo4NUmjRYn3iSHKlmxjPpxXSjcIPxCvDdIDwRSuKbtjKTSpM5pJ2M1+yfba3cdzD5TqSfmCD86NFomsRtuk0u3d/4hK4+ma6L+0RnxFPDgjqKakdbOL6yNZXtDbpqEq2CCNhbvAgT94Bwu/rg+ta/s8b2/ncWNyssKrulLxBVZs8ZC+zuxzwB06VrtRsLPUEC3cUbgc4IzXsTW9lAsMO1I16KOBS6y2ux9/jXsr10GORpO+gtlSQYdUUgMD1zzj6VYQ6fY2aAQQRJtHG1QMVGuNXii/GMe+qLUO0qKp2uOnmKootknMs9Su0E+AR86Vc81DXy85O75UqosbJ7owArw9aVKtDFJ2myMG+8a22kzyhBhzSpVKXQUaO2uJSo9s1LW4l/xDSpVIoE/aJcffNMa5mA/8RqVKgEGbmf/ABGpv7RMeshpUqICRa3ExIzIelW0EjlQSx6UqVKwodK7Y61R6lPKM4kalSox7AzK6jczc/vW+dZu8nlLHLmlSrRAlIqnkYnljSpUqoTP/9k="/>
          <p:cNvSpPr>
            <a:spLocks noChangeAspect="1" noChangeArrowheads="1"/>
          </p:cNvSpPr>
          <p:nvPr/>
        </p:nvSpPr>
        <p:spPr bwMode="auto">
          <a:xfrm>
            <a:off x="134938" y="-569913"/>
            <a:ext cx="1057275" cy="1171576"/>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15372" name="AutoShape 12" descr="data:image/jpg;base64,/9j/4AAQSkZJRgABAQAAAQABAAD/2wBDAAkGBwgHBgkIBwgKCgkLDRYPDQwMDRsUFRAWIB0iIiAdHx8kKDQsJCYxJx8fLT0tMTU3Ojo6Iys/RD84QzQ5Ojf/2wBDAQoKCg0MDRoPDxo3JR8lNzc3Nzc3Nzc3Nzc3Nzc3Nzc3Nzc3Nzc3Nzc3Nzc3Nzc3Nzc3Nzc3Nzc3Nzc3Nzc3Nzf/wAARCACTAIUDASIAAhEBAxEB/8QAGwAAAQUBAQAAAAAAAAAAAAAAAwACBAUGBwH/xABBEAACAQMDAQUFBQUHAgcAAAABAgMABBEFEiExBhNBUWEicYGRoQcyQqLRFCNSYsEVNFNysdLwJOEzQ2OSo+Lx/8QAGQEAAwEBAQAAAAAAAAAAAAAAAQIDBAAF/8QAIxEAAgICAgICAwEAAAAAAAAAAAECEQMSITEEQSIyExRRQv/aAAwDAQACEQMRAD8AwfKtUu3fNR2TNEgGGr0DOS2bj1qO0zncMnaOpFHI9mgS5bC56daIAjqHjVxgEDkV6rhQCpGMAfGmggIRUMOVm2k8Nke6g20ElTSd4wA8RRCA/AOCeRUGLdvYNyQcGjRygEbj6YoNujh08RcEnPs/WgxP3bYqYsit7PQVA4Eoz0zSJsKJO9VODzkUJ5CQQBx1piv7WePjTnyxJPKgdR40qXICTpcog1TT52/DdRH4bhmod1FJDdTREyZjkZCMv4EjyobykRmT8SvvGPSp3aKNU17UOBg3DsOB4nP8XrXf7Gf1IPt/z/N/0rw7j/F+am4XyH5f91IqPT6frVEII5HnSrzH/MUqICbmiRYJoAORT4mINEdlgq5WhSR4NHt2GOaJMqlc8e+moUrznFQ51y2RUhmfcSGBGeKbIrEbtuKm5+gjJDhVbPJxyKEDnGRz608AHKnoeRTWUk8daPaOZIWQOoXaKjyjY3p1osMZzg4x44617fQmIKQSVI8qVf05DGUb1A6FQakmPMW0eJ3fKokUolmjhUM8gXkBeg8KsYCudpI4OPP30sckW6T5GcWlZVywloZR5KandoHDaispYZmt4JOoHWJf5TTZBtWXjqCK91bc0WmSDd7WnwjgN+EFfA/y0JfZHdxK8EeJ/MP9tLI8x8/+1e8+T/Jv1pe14lvr+tUQg3j0/wCfClS+fypUQB4ulPHBoaHI4ojkha4eyTDNgU+S6B9jGR51VZYv0orFkKhgQetGwUHcgMSSF9aYJh4ClId68UDbikqzkEMgZztHrSY5GB1PSvI497jLbccg4pSI0cpDdRTLhUEmWW7ugxYLzjpT78s9qwzyPu/Wmw+3gg4DfeHrXl4wihbLAjGRg+VI+hkqLHRLbRSkBntZp5Lkd2J4T7QkxznnAPPTy8DVPqEM+janLaTyCVO97tZVxhjgEH34I+tQ9J1+5s4mt1IiRnDghCTnHBzkeYqYlhc63pVzdRxtJdRzB02LyVCndj3YB+FePHbFktnoz1y46XYaE7ywI52n/SvNT2nTtHYhf7qy/h8JXHjQlS7t0C3tvJBNs5V02k8DnHuo97n+xdJIzjE68E/4p8h616rltTPOqk0Vg2/y/kr3I/l/LTvaPi3/ALm/SvCT5t8z+lVRM849PpSpZ9/zpUQBIjUjG4c1DTrUpHIHGPlXIcRRoyQM8+Iob8Aktk+tGZ2Izux7hUdlJ5Lk1xx5G3PJopU4zg486CqkHjzo6u8Y4Az68mhQA8C4XKn2zwfZwR86V1tZFYtyOMedWmgGGVme8jEp+7GhOAWOQufTOB8RU23upZ9Rgure0toIIXVzbpCELDptfkk+XXHtA48pxyqTcYros8TUU37MhcXMsKGO3haWTGcbSwX14oOiazqFpeBkKyAjaySRjB56HPI+FbzUbCz0zVntLXLlRvDMfvKwyvH8W01V2nZ6wk1DUkkuJLiaSJikajmORhuDYHpkenjXlvzJSm4vijb+pqlJOzU6b2f0TtL+yT3NmHhlKsjBip5A3ZKnnHT3rW80LQ9L0WziGnWscY7rgklm5PPJ58ayfYq0vLDR7M6i2bgzszjduxuPHP195rYxzAacj9dqkZ+NXq+yXXQ+7srTU1azvYIp4m3ArIoPQjp5dfCuOdv9Fj0FrSxgYtD3k0ke7kqrFTjORnBz9K6zYXXeX90q5JDqPcNuW+uKxf2wWYewtLw/eim2MeOjDPiD4qKrifyolNcHLPgvy/8AtXuPMfT/AL14CPMfNf0pDHgR9P0rWjKLFKl/zwpUwBw4oy8ihdDT0YDiuHCbeK8HBBGMjzp6kEU1hzwK4UNHMFyyjDkct40Jv3khxkA5JLEdflQyCKYxYKzc4UEk+QFddIKA/wBsSRtLbwomzkbjnPv6+YB9CBV5o94JVMt3vWNh/eomJy38LZPDZ6edYpjtfLcf1rSdjrwRXb2rRh0nxhT/AM591Z8DSk69lW20dB0m0sdX1rN/DJMBbRHKNtB8F9fw9QfHB6UTWtRt9C/Z7DSokWSd2EkrEuVj8eercFQOffnOazZvbmzWe0sgzGFjDjbvJjHtLke5hz6VYXk1pdaYkstpczywyPtEbKOG2g54yDwOnSo+ThpSnDs1YcmzUZdGi0zWVvLWSJYdgjG4Sd4CDj2QccHrVrBqAGlHcSy9RjnOaxOn3tnpQeS9EskUiqHgR13xc+1gge0cgdfLrXTNLTS47KC90eCFraRQUdMnI955z51mwz2jy+SmaGsuEe6TbtDb71iYXEx3yEjpnw58qovtLtsdkbppWJcPGylc9dw8vfWnk7qbDxTbQeWG8D6eHwrCfalcAaGIxIJBJMq+GOPaPU+mPjWnH9kZ59M5UO8/9T89IhvEt8d1MAT+T8n617hfAL+X9a2IxnuD6/WlTcDyH0pUwAsy4OaEGxUiYdaiMSDQHRKjkojtkZFV6ud1SYg8pVEDM7EBVAySfIedGwUekmod/MwiCF+GPI866DY/Z5M1ok2sata6bM/It5E3so/mwRg+nh7+K5rqndtfypBL3sEblEk27d4B+9jwz1qOSaqkNq1ywclsXgZ4lB2jLMOi0K0uTFKjgZKnpnFXOkEgFSpaM9TiqvVrI2dx7HMb8of6Uk4OKU0Mma7TtSjll7+a7YTRJERKD7UnDgoT15yvHPQVfQdn+0GoHvZbC6jjc4RZ02qfL2SRz/mz7qD9ldvZWc8V/cWwnulTertz3anxUefrXYpZ0kIjlJaOVcq69cedLllvGi+O4u0cqXQ5rYL3kMiyYwZGUHb7gvA5+NXOhXN/YS/9FDJIW+9GoLI+PNfD3gj3Gru6uUeUSsEdXYo6sAV7xSQwI9cZHvq70a6t5B3SwqhHG0R4A+NRiklSKTbbtkV1luIu+ayktiPvhgGHzXP+gqj7SWdpqNiloHEjOrvIy/8AlhVJz6YOK1mtWkbQCa1AhuV+5NEQpHv8x76xtxNHqLPDePJBcbCriF9kcx8CQeh9PHpTJ0xa2RyAkgkbs4Pmf9teZz4n6/pXTIfsinmjV49cgOeoa1cEf/JWU7WdjtU7MSbrpBNaMcJdRK2wnyIz7J9D18M1qjOL9mRxf8M7z50qX/OlKqkyVtLL6039kZzjBq1sLTvSBjNajTez4kxlB8qSUqKpGHTSmbnB+VXvZxf7ImknW3LzEARvkgoPHGCMGtD2mgj7O6G193CySF1jiRuAWOf6AnHjWd7OdrxdSuNV05EtY/ZkmgVt0Z9VJOR16YxUnkT4Q1UWHaHVZ4tBu7n9nVC6d2G7xsgtxnr61zC0g72ZQfu11DW+0HZrWtCm062mwzyKB3imNwQQcgEelYCS0NhqUcMkgKsNyOOAw8vfSLVzpjztqyw0/u7WVgeg8qoNZme51OTfgYfao8hV4Ri43DBVunyqpuoDda/FAB7U0sSkerbRV/IfwSIw7OqdkbIC21Vo+kNv3aH3D/8AK0fZi+bUtNjtJJNtzbDEbtzx5H0P9Kg9koe40TWWIxtmdPkcVm7e8nsbkXFu5VkbBHmKxSlTSRrjyaK6v57DVb0XVqZI3KvNAT4fxL8cHPrU2LtTY28AWyjuWcnC98cBf1qv1jW7e8t9PvUUd7GzLMOPaQgZH1z7xVbeRR/u+4LPk5Ug5AFH2P6NZFqU8+kXBLF5IxvHPUDqPln4gVSdxJqD99DNDIvVmZgpUfzDw9/NF0O6EVwI5CO7ZcE1nr+Fbe6lhAyqklfd1rjo9l/a9ptQEqW0EgXvT7JyQDx1+lQdY7bz2809hfM0wHsyJgMrAgHHJ56+VQbO6Ed9ZXLplVkXKnyPH9ag9sbUza1PcRrtWRVOATgcY/pXeM1P7diZriuDJysrSuyAKpYlVB6DPSlRpIGVsEH50q9Awmu0BFLqDXSNIhXYuB4eFcn0W72yLzXRdLvybY7DlgvFZ8llolJ9uV3BB2YtLMxK9xPc742Of3aoPab8yj4muW6Ml5ForXPcMtj+0CKSVhgOxGdq+f3OfLjzrS/aBZ63rDwTNa3EyxM0arGpbhsEce9aHeWOuR9i7fQXtGk7m675dp+7ndkfm+tShJxlYXyZacwzTsxQFWGefA0OW2UojRtsVckhiWGfLHrz8qPNpGrW4/eWNwoPORHuHzFR2aZAUubeRF8TsIFaHOElyLyHtJ51XajBznKJL0/y5658ucGvNI1AL2p0+/ljCiO7idx14DKD9KhSzKqAIyMQ2eD4eWKbppV9UgaYnb3oZjjPHXmo5J2tQpKzv1iAnY+6mUYNzK0mPLc2f9DWVESOG4zuzRr7ttYW2i2ljbKtwBHiXgg54A2+Xj1oFle2d6mbeUZ6lSCGHvFYsr5VGqC9kF1ZSY+rDnH8VTNLuZUzATz+BT0byHv8qNLZCYYJ9zCmR6bdSgmJBKV/CTjcPQ00ZN9DcMPY3CCbG/AY5R2458R6c+FSNR06W6ME8ALGZ2jPPC4AOfqaHaLb3olSZmt7lCBKzoeCOB3q9QfJx9elTba5vNHh7m6gwOWt5SQ0bk+TDg+vjxV72QhFl0czXUsNnJDvikCrCW2scHwzwennVqujNf20kkseGRynI54A/WmppMs7P7SSruLJPE43Y6+0ByflxVvpOrZuIbRpjcb22uwTOBjhi3nwB8etThHR2g5PlEwuodn+7nxtFKui6lYqZgdo6Uq0fkZk0OF2lwY3H+tbDQdW2kAtWEUkYqZa3bRMCDiryVnI7dpd/HKgBCmrtI4JuTGpPqK5LoOtEFcsK6Dpepo6Dn61mlGiiZeS6daTptkgQj3VV3PZHS7jJMW3PkKso7tCByPnRhcJ50gTKSfZxocx/e26N/mWjQfZ5oMOClqi4/hAGa0/fp/EK9M6Y+8KB1GK7QfZ1YXkAbT/ANxOh3IwA6jzHjVRH2C1HUIo4NUmjRYn3iSHKlmxjPpxXSjcIPxCvDdIDwRSuKbtjKTSpM5pJ2M1+yfba3cdzD5TqSfmCD86NFomsRtuk0u3d/4hK4+ma6L+0RnxFPDgjqKakdbOL6yNZXtDbpqEq2CCNhbvAgT94Bwu/rg+ta/s8b2/ncWNyssKrulLxBVZs8ZC+zuxzwB06VrtRsLPUEC3cUbgc4IzXsTW9lAsMO1I16KOBS6y2ux9/jXsr10GORpO+gtlSQYdUUgMD1zzj6VYQ6fY2aAQQRJtHG1QMVGuNXii/GMe+qLUO0qKp2uOnmKootknMs9Su0E+AR86Vc81DXy85O75UqosbJ7owArw9aVKtDFJ2myMG+8a22kzyhBhzSpVKXQUaO2uJSo9s1LW4l/xDSpVIoE/aJcffNMa5mA/8RqVKgEGbmf/ABGpv7RMeshpUqICRa3ExIzIelW0EjlQSx6UqVKwodK7Y61R6lPKM4kalSox7AzK6jczc/vW+dZu8nlLHLmlSrRAlIqnkYnljSpUqoTP/9k="/>
          <p:cNvSpPr>
            <a:spLocks noChangeAspect="1" noChangeArrowheads="1"/>
          </p:cNvSpPr>
          <p:nvPr/>
        </p:nvSpPr>
        <p:spPr bwMode="auto">
          <a:xfrm>
            <a:off x="134938" y="-569913"/>
            <a:ext cx="1057275" cy="1171576"/>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15374" name="Picture 14" descr="http://t3.gstatic.com/images?q=tbn:ANd9GcRs5AEHrc3Jq7fybO4W3vTexCQZmCXJJtctz6MBKf-2aiVFyoJDuA"/>
          <p:cNvPicPr>
            <a:picLocks noChangeAspect="1" noChangeArrowheads="1"/>
          </p:cNvPicPr>
          <p:nvPr/>
        </p:nvPicPr>
        <p:blipFill>
          <a:blip r:embed="rId4" cstate="print"/>
          <a:srcRect/>
          <a:stretch>
            <a:fillRect/>
          </a:stretch>
        </p:blipFill>
        <p:spPr bwMode="auto">
          <a:xfrm>
            <a:off x="6660232" y="4725144"/>
            <a:ext cx="2088232" cy="18002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15364">
                                            <p:bg/>
                                          </p:spTgt>
                                        </p:tgtEl>
                                        <p:attrNameLst>
                                          <p:attrName>style.visibility</p:attrName>
                                        </p:attrNameLst>
                                      </p:cBhvr>
                                      <p:to>
                                        <p:strVal val="visible"/>
                                      </p:to>
                                    </p:set>
                                    <p:animEffect transition="in" filter="fade">
                                      <p:cBhvr>
                                        <p:cTn id="7" dur="100"/>
                                        <p:tgtEl>
                                          <p:spTgt spid="15364">
                                            <p:bg/>
                                          </p:spTgt>
                                        </p:tgtEl>
                                      </p:cBhvr>
                                    </p:animEffect>
                                    <p:anim calcmode="lin" valueType="num">
                                      <p:cBhvr>
                                        <p:cTn id="8" dur="400" fill="hold"/>
                                        <p:tgtEl>
                                          <p:spTgt spid="15364">
                                            <p:bg/>
                                          </p:spTgt>
                                        </p:tgtEl>
                                        <p:attrNameLst>
                                          <p:attrName>ppt_x</p:attrName>
                                        </p:attrNameLst>
                                      </p:cBhvr>
                                      <p:tavLst>
                                        <p:tav tm="0">
                                          <p:val>
                                            <p:strVal val="#ppt_x"/>
                                          </p:val>
                                        </p:tav>
                                        <p:tav tm="100000">
                                          <p:val>
                                            <p:strVal val="#ppt_x"/>
                                          </p:val>
                                        </p:tav>
                                      </p:tavLst>
                                    </p:anim>
                                    <p:anim calcmode="lin" valueType="num">
                                      <p:cBhvr>
                                        <p:cTn id="9" dur="400" fill="hold"/>
                                        <p:tgtEl>
                                          <p:spTgt spid="15364">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15364">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15364">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15364">
                                            <p:txEl>
                                              <p:pRg st="0" end="0"/>
                                            </p:txEl>
                                          </p:spTgt>
                                        </p:tgtEl>
                                        <p:attrNameLst>
                                          <p:attrName>style.visibility</p:attrName>
                                        </p:attrNameLst>
                                      </p:cBhvr>
                                      <p:to>
                                        <p:strVal val="visible"/>
                                      </p:to>
                                    </p:set>
                                    <p:animEffect transition="in" filter="fade">
                                      <p:cBhvr>
                                        <p:cTn id="16" dur="100"/>
                                        <p:tgtEl>
                                          <p:spTgt spid="15364">
                                            <p:txEl>
                                              <p:pRg st="0" end="0"/>
                                            </p:txEl>
                                          </p:spTgt>
                                        </p:tgtEl>
                                      </p:cBhvr>
                                    </p:animEffect>
                                    <p:anim calcmode="lin" valueType="num">
                                      <p:cBhvr>
                                        <p:cTn id="17" dur="400" fill="hold"/>
                                        <p:tgtEl>
                                          <p:spTgt spid="15364">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15364">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15364">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15364">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
                                        <p:tgtEl>
                                          <p:spTgt spid="8"/>
                                        </p:tgtEl>
                                      </p:cBhvr>
                                    </p:animEffect>
                                    <p:anim calcmode="lin" valueType="num">
                                      <p:cBhvr>
                                        <p:cTn id="26" dur="400" fill="hold"/>
                                        <p:tgtEl>
                                          <p:spTgt spid="8"/>
                                        </p:tgtEl>
                                        <p:attrNameLst>
                                          <p:attrName>ppt_x</p:attrName>
                                        </p:attrNameLst>
                                      </p:cBhvr>
                                      <p:tavLst>
                                        <p:tav tm="0">
                                          <p:val>
                                            <p:strVal val="#ppt_x"/>
                                          </p:val>
                                        </p:tav>
                                        <p:tav tm="100000">
                                          <p:val>
                                            <p:strVal val="#ppt_x"/>
                                          </p:val>
                                        </p:tav>
                                      </p:tavLst>
                                    </p:anim>
                                    <p:anim calcmode="lin" valueType="num">
                                      <p:cBhvr>
                                        <p:cTn id="27" dur="400" fill="hold"/>
                                        <p:tgtEl>
                                          <p:spTgt spid="8"/>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grpId="0" nodeType="click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fade">
                                      <p:cBhvr>
                                        <p:cTn id="34" dur="100"/>
                                        <p:tgtEl>
                                          <p:spTgt spid="5"/>
                                        </p:tgtEl>
                                      </p:cBhvr>
                                    </p:animEffect>
                                    <p:anim calcmode="lin" valueType="num">
                                      <p:cBhvr>
                                        <p:cTn id="35" dur="400" fill="hold"/>
                                        <p:tgtEl>
                                          <p:spTgt spid="5"/>
                                        </p:tgtEl>
                                        <p:attrNameLst>
                                          <p:attrName>ppt_x</p:attrName>
                                        </p:attrNameLst>
                                      </p:cBhvr>
                                      <p:tavLst>
                                        <p:tav tm="0">
                                          <p:val>
                                            <p:strVal val="#ppt_x"/>
                                          </p:val>
                                        </p:tav>
                                        <p:tav tm="100000">
                                          <p:val>
                                            <p:strVal val="#ppt_x"/>
                                          </p:val>
                                        </p:tav>
                                      </p:tavLst>
                                    </p:anim>
                                    <p:anim calcmode="lin" valueType="num">
                                      <p:cBhvr>
                                        <p:cTn id="36" dur="400" fill="hold"/>
                                        <p:tgtEl>
                                          <p:spTgt spid="5"/>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3" presetClass="entr" presetSubtype="0" fill="hold" nodeType="clickEffect">
                                  <p:stCondLst>
                                    <p:cond delay="0"/>
                                  </p:stCondLst>
                                  <p:childTnLst>
                                    <p:set>
                                      <p:cBhvr>
                                        <p:cTn id="42" dur="1" fill="hold">
                                          <p:stCondLst>
                                            <p:cond delay="0"/>
                                          </p:stCondLst>
                                        </p:cTn>
                                        <p:tgtEl>
                                          <p:spTgt spid="15366"/>
                                        </p:tgtEl>
                                        <p:attrNameLst>
                                          <p:attrName>style.visibility</p:attrName>
                                        </p:attrNameLst>
                                      </p:cBhvr>
                                      <p:to>
                                        <p:strVal val="visible"/>
                                      </p:to>
                                    </p:set>
                                    <p:animEffect transition="in" filter="fade">
                                      <p:cBhvr>
                                        <p:cTn id="43" dur="100"/>
                                        <p:tgtEl>
                                          <p:spTgt spid="15366"/>
                                        </p:tgtEl>
                                      </p:cBhvr>
                                    </p:animEffect>
                                    <p:anim calcmode="lin" valueType="num">
                                      <p:cBhvr>
                                        <p:cTn id="44" dur="400" fill="hold"/>
                                        <p:tgtEl>
                                          <p:spTgt spid="15366"/>
                                        </p:tgtEl>
                                        <p:attrNameLst>
                                          <p:attrName>ppt_x</p:attrName>
                                        </p:attrNameLst>
                                      </p:cBhvr>
                                      <p:tavLst>
                                        <p:tav tm="0">
                                          <p:val>
                                            <p:strVal val="#ppt_x"/>
                                          </p:val>
                                        </p:tav>
                                        <p:tav tm="100000">
                                          <p:val>
                                            <p:strVal val="#ppt_x"/>
                                          </p:val>
                                        </p:tav>
                                      </p:tavLst>
                                    </p:anim>
                                    <p:anim calcmode="lin" valueType="num">
                                      <p:cBhvr>
                                        <p:cTn id="45" dur="400" fill="hold"/>
                                        <p:tgtEl>
                                          <p:spTgt spid="15366"/>
                                        </p:tgtEl>
                                        <p:attrNameLst>
                                          <p:attrName>ppt_y</p:attrName>
                                        </p:attrNameLst>
                                      </p:cBhvr>
                                      <p:tavLst>
                                        <p:tav tm="0">
                                          <p:val>
                                            <p:strVal val="#ppt_y+0.31"/>
                                          </p:val>
                                        </p:tav>
                                        <p:tav tm="100000">
                                          <p:val>
                                            <p:strVal val="#ppt_y+0.31"/>
                                          </p:val>
                                        </p:tav>
                                      </p:tavLst>
                                    </p:anim>
                                    <p:anim calcmode="lin" valueType="num">
                                      <p:cBhvr>
                                        <p:cTn id="46" dur="600" decel="50000" fill="hold">
                                          <p:stCondLst>
                                            <p:cond delay="400"/>
                                          </p:stCondLst>
                                        </p:cTn>
                                        <p:tgtEl>
                                          <p:spTgt spid="1536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7" dur="600" decel="50000" fill="hold">
                                          <p:stCondLst>
                                            <p:cond delay="400"/>
                                          </p:stCondLst>
                                        </p:cTn>
                                        <p:tgtEl>
                                          <p:spTgt spid="1536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3" presetClass="entr" presetSubtype="0" fill="hold" grpId="0" nodeType="clickEffect">
                                  <p:stCondLst>
                                    <p:cond delay="0"/>
                                  </p:stCondLst>
                                  <p:childTnLst>
                                    <p:set>
                                      <p:cBhvr>
                                        <p:cTn id="51" dur="1" fill="hold">
                                          <p:stCondLst>
                                            <p:cond delay="0"/>
                                          </p:stCondLst>
                                        </p:cTn>
                                        <p:tgtEl>
                                          <p:spTgt spid="6"/>
                                        </p:tgtEl>
                                        <p:attrNameLst>
                                          <p:attrName>style.visibility</p:attrName>
                                        </p:attrNameLst>
                                      </p:cBhvr>
                                      <p:to>
                                        <p:strVal val="visible"/>
                                      </p:to>
                                    </p:set>
                                    <p:animEffect transition="in" filter="fade">
                                      <p:cBhvr>
                                        <p:cTn id="52" dur="100"/>
                                        <p:tgtEl>
                                          <p:spTgt spid="6"/>
                                        </p:tgtEl>
                                      </p:cBhvr>
                                    </p:animEffect>
                                    <p:anim calcmode="lin" valueType="num">
                                      <p:cBhvr>
                                        <p:cTn id="53" dur="400" fill="hold"/>
                                        <p:tgtEl>
                                          <p:spTgt spid="6"/>
                                        </p:tgtEl>
                                        <p:attrNameLst>
                                          <p:attrName>ppt_x</p:attrName>
                                        </p:attrNameLst>
                                      </p:cBhvr>
                                      <p:tavLst>
                                        <p:tav tm="0">
                                          <p:val>
                                            <p:strVal val="#ppt_x"/>
                                          </p:val>
                                        </p:tav>
                                        <p:tav tm="100000">
                                          <p:val>
                                            <p:strVal val="#ppt_x"/>
                                          </p:val>
                                        </p:tav>
                                      </p:tavLst>
                                    </p:anim>
                                    <p:anim calcmode="lin" valueType="num">
                                      <p:cBhvr>
                                        <p:cTn id="54" dur="400" fill="hold"/>
                                        <p:tgtEl>
                                          <p:spTgt spid="6"/>
                                        </p:tgtEl>
                                        <p:attrNameLst>
                                          <p:attrName>ppt_y</p:attrName>
                                        </p:attrNameLst>
                                      </p:cBhvr>
                                      <p:tavLst>
                                        <p:tav tm="0">
                                          <p:val>
                                            <p:strVal val="#ppt_y+0.31"/>
                                          </p:val>
                                        </p:tav>
                                        <p:tav tm="100000">
                                          <p:val>
                                            <p:strVal val="#ppt_y+0.31"/>
                                          </p:val>
                                        </p:tav>
                                      </p:tavLst>
                                    </p:anim>
                                    <p:anim calcmode="lin" valueType="num">
                                      <p:cBhvr>
                                        <p:cTn id="55" dur="600" decel="50000" fill="hold">
                                          <p:stCondLst>
                                            <p:cond delay="400"/>
                                          </p:stCondLst>
                                        </p:cTn>
                                        <p:tgtEl>
                                          <p:spTgt spid="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6" dur="600" decel="50000" fill="hold">
                                          <p:stCondLst>
                                            <p:cond delay="400"/>
                                          </p:stCondLst>
                                        </p:cTn>
                                        <p:tgtEl>
                                          <p:spTgt spid="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3" presetClass="entr" presetSubtype="0" fill="hold" nodeType="clickEffect">
                                  <p:stCondLst>
                                    <p:cond delay="0"/>
                                  </p:stCondLst>
                                  <p:childTnLst>
                                    <p:set>
                                      <p:cBhvr>
                                        <p:cTn id="60" dur="1" fill="hold">
                                          <p:stCondLst>
                                            <p:cond delay="0"/>
                                          </p:stCondLst>
                                        </p:cTn>
                                        <p:tgtEl>
                                          <p:spTgt spid="15374"/>
                                        </p:tgtEl>
                                        <p:attrNameLst>
                                          <p:attrName>style.visibility</p:attrName>
                                        </p:attrNameLst>
                                      </p:cBhvr>
                                      <p:to>
                                        <p:strVal val="visible"/>
                                      </p:to>
                                    </p:set>
                                    <p:animEffect transition="in" filter="fade">
                                      <p:cBhvr>
                                        <p:cTn id="61" dur="100"/>
                                        <p:tgtEl>
                                          <p:spTgt spid="15374"/>
                                        </p:tgtEl>
                                      </p:cBhvr>
                                    </p:animEffect>
                                    <p:anim calcmode="lin" valueType="num">
                                      <p:cBhvr>
                                        <p:cTn id="62" dur="400" fill="hold"/>
                                        <p:tgtEl>
                                          <p:spTgt spid="15374"/>
                                        </p:tgtEl>
                                        <p:attrNameLst>
                                          <p:attrName>ppt_x</p:attrName>
                                        </p:attrNameLst>
                                      </p:cBhvr>
                                      <p:tavLst>
                                        <p:tav tm="0">
                                          <p:val>
                                            <p:strVal val="#ppt_x"/>
                                          </p:val>
                                        </p:tav>
                                        <p:tav tm="100000">
                                          <p:val>
                                            <p:strVal val="#ppt_x"/>
                                          </p:val>
                                        </p:tav>
                                      </p:tavLst>
                                    </p:anim>
                                    <p:anim calcmode="lin" valueType="num">
                                      <p:cBhvr>
                                        <p:cTn id="63" dur="400" fill="hold"/>
                                        <p:tgtEl>
                                          <p:spTgt spid="15374"/>
                                        </p:tgtEl>
                                        <p:attrNameLst>
                                          <p:attrName>ppt_y</p:attrName>
                                        </p:attrNameLst>
                                      </p:cBhvr>
                                      <p:tavLst>
                                        <p:tav tm="0">
                                          <p:val>
                                            <p:strVal val="#ppt_y+0.31"/>
                                          </p:val>
                                        </p:tav>
                                        <p:tav tm="100000">
                                          <p:val>
                                            <p:strVal val="#ppt_y+0.31"/>
                                          </p:val>
                                        </p:tav>
                                      </p:tavLst>
                                    </p:anim>
                                    <p:anim calcmode="lin" valueType="num">
                                      <p:cBhvr>
                                        <p:cTn id="64" dur="600" decel="50000" fill="hold">
                                          <p:stCondLst>
                                            <p:cond delay="400"/>
                                          </p:stCondLst>
                                        </p:cTn>
                                        <p:tgtEl>
                                          <p:spTgt spid="1537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65" dur="600" decel="50000" fill="hold">
                                          <p:stCondLst>
                                            <p:cond delay="400"/>
                                          </p:stCondLst>
                                        </p:cTn>
                                        <p:tgtEl>
                                          <p:spTgt spid="1537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3" presetClass="entr" presetSubtype="0" fill="hold" grpId="0" nodeType="clickEffect">
                                  <p:stCondLst>
                                    <p:cond delay="0"/>
                                  </p:stCondLst>
                                  <p:childTnLst>
                                    <p:set>
                                      <p:cBhvr>
                                        <p:cTn id="69" dur="1" fill="hold">
                                          <p:stCondLst>
                                            <p:cond delay="0"/>
                                          </p:stCondLst>
                                        </p:cTn>
                                        <p:tgtEl>
                                          <p:spTgt spid="7"/>
                                        </p:tgtEl>
                                        <p:attrNameLst>
                                          <p:attrName>style.visibility</p:attrName>
                                        </p:attrNameLst>
                                      </p:cBhvr>
                                      <p:to>
                                        <p:strVal val="visible"/>
                                      </p:to>
                                    </p:set>
                                    <p:animEffect transition="in" filter="fade">
                                      <p:cBhvr>
                                        <p:cTn id="70" dur="100"/>
                                        <p:tgtEl>
                                          <p:spTgt spid="7"/>
                                        </p:tgtEl>
                                      </p:cBhvr>
                                    </p:animEffect>
                                    <p:anim calcmode="lin" valueType="num">
                                      <p:cBhvr>
                                        <p:cTn id="71" dur="400" fill="hold"/>
                                        <p:tgtEl>
                                          <p:spTgt spid="7"/>
                                        </p:tgtEl>
                                        <p:attrNameLst>
                                          <p:attrName>ppt_x</p:attrName>
                                        </p:attrNameLst>
                                      </p:cBhvr>
                                      <p:tavLst>
                                        <p:tav tm="0">
                                          <p:val>
                                            <p:strVal val="#ppt_x"/>
                                          </p:val>
                                        </p:tav>
                                        <p:tav tm="100000">
                                          <p:val>
                                            <p:strVal val="#ppt_x"/>
                                          </p:val>
                                        </p:tav>
                                      </p:tavLst>
                                    </p:anim>
                                    <p:anim calcmode="lin" valueType="num">
                                      <p:cBhvr>
                                        <p:cTn id="72" dur="400" fill="hold"/>
                                        <p:tgtEl>
                                          <p:spTgt spid="7"/>
                                        </p:tgtEl>
                                        <p:attrNameLst>
                                          <p:attrName>ppt_y</p:attrName>
                                        </p:attrNameLst>
                                      </p:cBhvr>
                                      <p:tavLst>
                                        <p:tav tm="0">
                                          <p:val>
                                            <p:strVal val="#ppt_y+0.31"/>
                                          </p:val>
                                        </p:tav>
                                        <p:tav tm="100000">
                                          <p:val>
                                            <p:strVal val="#ppt_y+0.31"/>
                                          </p:val>
                                        </p:tav>
                                      </p:tavLst>
                                    </p:anim>
                                    <p:anim calcmode="lin" valueType="num">
                                      <p:cBhvr>
                                        <p:cTn id="73" dur="600" decel="50000" fill="hold">
                                          <p:stCondLst>
                                            <p:cond delay="400"/>
                                          </p:stCondLst>
                                        </p:cTn>
                                        <p:tgtEl>
                                          <p:spTgt spid="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74" dur="600" decel="50000" fill="hold">
                                          <p:stCondLst>
                                            <p:cond delay="400"/>
                                          </p:stCondLst>
                                        </p:cTn>
                                        <p:tgtEl>
                                          <p:spTgt spid="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5364" grpId="0" build="p"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404664"/>
            <a:ext cx="8291264" cy="5472608"/>
          </a:xfrm>
          <a:solidFill>
            <a:schemeClr val="accent2">
              <a:lumMod val="20000"/>
              <a:lumOff val="80000"/>
            </a:schemeClr>
          </a:solidFill>
        </p:spPr>
        <p:txBody>
          <a:bodyPr>
            <a:normAutofit/>
          </a:bodyPr>
          <a:lstStyle/>
          <a:p>
            <a:pPr algn="ctr"/>
            <a:endParaRPr lang="es-CO" dirty="0" smtClean="0"/>
          </a:p>
          <a:p>
            <a:pPr algn="ctr">
              <a:buNone/>
            </a:pPr>
            <a:r>
              <a:rPr lang="es-CO" dirty="0" smtClean="0"/>
              <a:t> ¿Qué sucede si metemos en dos corrales diez gallinas en cada uno, las de un corral las alimentamos diariamente con lo que a ellas les gusta, y a las otras les damos solamente agua?</a:t>
            </a:r>
          </a:p>
          <a:p>
            <a:pPr algn="ctr"/>
            <a:endParaRPr lang="es-CO" dirty="0" smtClean="0"/>
          </a:p>
          <a:p>
            <a:pPr algn="ctr">
              <a:buNone/>
            </a:pPr>
            <a:r>
              <a:rPr lang="es-CO" b="1" dirty="0" smtClean="0">
                <a:solidFill>
                  <a:srgbClr val="FF0000"/>
                </a:solidFill>
              </a:rPr>
              <a:t>¿Cuál de los dos grupos estará mejor?</a:t>
            </a:r>
          </a:p>
          <a:p>
            <a:pPr algn="ctr"/>
            <a:endParaRPr lang="es-CO" dirty="0" smtClean="0"/>
          </a:p>
          <a:p>
            <a:pPr algn="ctr">
              <a:buNone/>
            </a:pPr>
            <a:r>
              <a:rPr lang="es-CO" dirty="0" smtClean="0"/>
              <a:t>  Así sucede con las dos naturalezas, la que tu alimentes esa se fortalece, la otra se debilita y finalmente muere.</a:t>
            </a:r>
          </a:p>
          <a:p>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100"/>
                                        <p:tgtEl>
                                          <p:spTgt spid="3">
                                            <p:txEl>
                                              <p:pRg st="1" end="1"/>
                                            </p:txEl>
                                          </p:spTgt>
                                        </p:tgtEl>
                                      </p:cBhvr>
                                    </p:animEffect>
                                    <p:anim calcmode="lin" valueType="num">
                                      <p:cBhvr>
                                        <p:cTn id="17"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100"/>
                                        <p:tgtEl>
                                          <p:spTgt spid="3">
                                            <p:txEl>
                                              <p:pRg st="3" end="3"/>
                                            </p:txEl>
                                          </p:spTgt>
                                        </p:tgtEl>
                                      </p:cBhvr>
                                    </p:animEffect>
                                    <p:anim calcmode="lin" valueType="num">
                                      <p:cBhvr>
                                        <p:cTn id="26" dur="4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3" end="3"/>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grpId="0" nodeType="click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Effect transition="in" filter="fade">
                                      <p:cBhvr>
                                        <p:cTn id="34" dur="100"/>
                                        <p:tgtEl>
                                          <p:spTgt spid="3">
                                            <p:txEl>
                                              <p:pRg st="5" end="5"/>
                                            </p:txEl>
                                          </p:spTgt>
                                        </p:tgtEl>
                                      </p:cBhvr>
                                    </p:animEffect>
                                    <p:anim calcmode="lin" valueType="num">
                                      <p:cBhvr>
                                        <p:cTn id="35" dur="4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6" dur="400" fill="hold"/>
                                        <p:tgtEl>
                                          <p:spTgt spid="3">
                                            <p:txEl>
                                              <p:pRg st="5" end="5"/>
                                            </p:txEl>
                                          </p:spTgt>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3">
                                            <p:txEl>
                                              <p:pRg st="5" end="5"/>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3">
                                            <p:txEl>
                                              <p:pRg st="5" end="5"/>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502920" y="5229200"/>
            <a:ext cx="8183880" cy="1152128"/>
          </a:xfrm>
          <a:solidFill>
            <a:schemeClr val="tx2"/>
          </a:solidFill>
        </p:spPr>
        <p:txBody>
          <a:bodyPr>
            <a:normAutofit fontScale="90000"/>
          </a:bodyPr>
          <a:lstStyle/>
          <a:p>
            <a:r>
              <a:rPr lang="es-CO" dirty="0" smtClean="0">
                <a:solidFill>
                  <a:schemeClr val="bg1"/>
                </a:solidFill>
                <a:latin typeface="Algerian" pitchFamily="82" charset="0"/>
              </a:rPr>
              <a:t>¿Cuál es el secreto para vencer la naturaleza del pecado?</a:t>
            </a:r>
            <a:endParaRPr lang="es-CO" dirty="0">
              <a:solidFill>
                <a:schemeClr val="bg1"/>
              </a:solidFill>
              <a:latin typeface="Algerian" pitchFamily="82" charset="0"/>
            </a:endParaRPr>
          </a:p>
        </p:txBody>
      </p:sp>
      <p:sp>
        <p:nvSpPr>
          <p:cNvPr id="3" name="2 Marcador de contenido"/>
          <p:cNvSpPr>
            <a:spLocks noGrp="1"/>
          </p:cNvSpPr>
          <p:nvPr>
            <p:ph idx="1"/>
          </p:nvPr>
        </p:nvSpPr>
        <p:spPr>
          <a:xfrm>
            <a:off x="502920" y="530352"/>
            <a:ext cx="3709040" cy="4482824"/>
          </a:xfrm>
          <a:solidFill>
            <a:srgbClr val="FFC000"/>
          </a:solidFill>
        </p:spPr>
        <p:txBody>
          <a:bodyPr>
            <a:normAutofit fontScale="92500" lnSpcReduction="10000"/>
          </a:bodyPr>
          <a:lstStyle/>
          <a:p>
            <a:pPr algn="ctr">
              <a:buNone/>
            </a:pPr>
            <a:r>
              <a:rPr lang="es-CO" dirty="0" smtClean="0"/>
              <a:t>  </a:t>
            </a:r>
          </a:p>
          <a:p>
            <a:pPr algn="ctr">
              <a:buNone/>
            </a:pPr>
            <a:r>
              <a:rPr lang="es-CO" dirty="0" smtClean="0"/>
              <a:t>  Si quieres triunfar sobre la naturaleza del pecado, debes decirle no, a </a:t>
            </a:r>
            <a:r>
              <a:rPr lang="es-CO" u="sng" dirty="0" smtClean="0">
                <a:solidFill>
                  <a:srgbClr val="0070C0"/>
                </a:solidFill>
              </a:rPr>
              <a:t>todo lo que te separe de Dios, del estudio de la Biblia, la oración y la obediencia. </a:t>
            </a:r>
          </a:p>
          <a:p>
            <a:endParaRPr lang="es-CO" dirty="0"/>
          </a:p>
        </p:txBody>
      </p:sp>
      <p:pic>
        <p:nvPicPr>
          <p:cNvPr id="48130" name="Picture 2" descr="http://www.fayerwayer.com/up/2009/06/cello-freeview-sd-hdtv.jpg"/>
          <p:cNvPicPr>
            <a:picLocks noChangeAspect="1" noChangeArrowheads="1"/>
          </p:cNvPicPr>
          <p:nvPr/>
        </p:nvPicPr>
        <p:blipFill>
          <a:blip r:embed="rId2" cstate="print"/>
          <a:srcRect/>
          <a:stretch>
            <a:fillRect/>
          </a:stretch>
        </p:blipFill>
        <p:spPr bwMode="auto">
          <a:xfrm>
            <a:off x="6732240" y="476673"/>
            <a:ext cx="1944216" cy="2664296"/>
          </a:xfrm>
          <a:prstGeom prst="rect">
            <a:avLst/>
          </a:prstGeom>
          <a:noFill/>
        </p:spPr>
      </p:pic>
      <p:pic>
        <p:nvPicPr>
          <p:cNvPr id="48132" name="Picture 4" descr="http://t1.gstatic.com/images?q=tbn:ANd9GcS4zJe3pSFnDRHyLYrU0Tzc44tAsFxXAE5NiFAjKVaT3pQ7pnzdqg"/>
          <p:cNvPicPr>
            <a:picLocks noChangeAspect="1" noChangeArrowheads="1"/>
          </p:cNvPicPr>
          <p:nvPr/>
        </p:nvPicPr>
        <p:blipFill>
          <a:blip r:embed="rId3" cstate="print"/>
          <a:srcRect/>
          <a:stretch>
            <a:fillRect/>
          </a:stretch>
        </p:blipFill>
        <p:spPr bwMode="auto">
          <a:xfrm>
            <a:off x="4499992" y="548680"/>
            <a:ext cx="2088232" cy="2448271"/>
          </a:xfrm>
          <a:prstGeom prst="rect">
            <a:avLst/>
          </a:prstGeom>
          <a:noFill/>
        </p:spPr>
      </p:pic>
      <p:pic>
        <p:nvPicPr>
          <p:cNvPr id="48134" name="Picture 6" descr="http://t3.gstatic.com/images?q=tbn:ANd9GcTxoNBzhp6d8akML2eyOHKMV_oAPlH062OMRLTwZkY0ESwSaPKwxA"/>
          <p:cNvPicPr>
            <a:picLocks noChangeAspect="1" noChangeArrowheads="1"/>
          </p:cNvPicPr>
          <p:nvPr/>
        </p:nvPicPr>
        <p:blipFill>
          <a:blip r:embed="rId4" cstate="print"/>
          <a:srcRect/>
          <a:stretch>
            <a:fillRect/>
          </a:stretch>
        </p:blipFill>
        <p:spPr bwMode="auto">
          <a:xfrm>
            <a:off x="4644008" y="3212976"/>
            <a:ext cx="3816424" cy="187220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100"/>
                                        <p:tgtEl>
                                          <p:spTgt spid="3">
                                            <p:txEl>
                                              <p:pRg st="1" end="1"/>
                                            </p:txEl>
                                          </p:spTgt>
                                        </p:tgtEl>
                                      </p:cBhvr>
                                    </p:animEffect>
                                    <p:anim calcmode="lin" valueType="num">
                                      <p:cBhvr>
                                        <p:cTn id="17"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4" presetClass="entr" presetSubtype="0" fill="hold" nodeType="clickEffect">
                                  <p:stCondLst>
                                    <p:cond delay="0"/>
                                  </p:stCondLst>
                                  <p:childTnLst>
                                    <p:set>
                                      <p:cBhvr>
                                        <p:cTn id="24" dur="1" fill="hold">
                                          <p:stCondLst>
                                            <p:cond delay="0"/>
                                          </p:stCondLst>
                                        </p:cTn>
                                        <p:tgtEl>
                                          <p:spTgt spid="48132"/>
                                        </p:tgtEl>
                                        <p:attrNameLst>
                                          <p:attrName>style.visibility</p:attrName>
                                        </p:attrNameLst>
                                      </p:cBhvr>
                                      <p:to>
                                        <p:strVal val="visible"/>
                                      </p:to>
                                    </p:set>
                                    <p:anim to="" calcmode="lin" valueType="num">
                                      <p:cBhvr>
                                        <p:cTn id="25" dur="1" fill="hold"/>
                                        <p:tgtEl>
                                          <p:spTgt spid="48132"/>
                                        </p:tgtEl>
                                        <p:attrNameLst>
                                          <p:attrName/>
                                        </p:attrNameLst>
                                      </p:cBhvr>
                                    </p:anim>
                                  </p:childTnLst>
                                </p:cTn>
                              </p:par>
                            </p:childTnLst>
                          </p:cTn>
                        </p:par>
                      </p:childTnLst>
                    </p:cTn>
                  </p:par>
                  <p:par>
                    <p:cTn id="26" fill="hold">
                      <p:stCondLst>
                        <p:cond delay="indefinite"/>
                      </p:stCondLst>
                      <p:childTnLst>
                        <p:par>
                          <p:cTn id="27" fill="hold">
                            <p:stCondLst>
                              <p:cond delay="0"/>
                            </p:stCondLst>
                            <p:childTnLst>
                              <p:par>
                                <p:cTn id="28" presetID="43" presetClass="entr" presetSubtype="0" fill="hold" nodeType="clickEffect">
                                  <p:stCondLst>
                                    <p:cond delay="0"/>
                                  </p:stCondLst>
                                  <p:childTnLst>
                                    <p:set>
                                      <p:cBhvr>
                                        <p:cTn id="29" dur="1" fill="hold">
                                          <p:stCondLst>
                                            <p:cond delay="0"/>
                                          </p:stCondLst>
                                        </p:cTn>
                                        <p:tgtEl>
                                          <p:spTgt spid="48130"/>
                                        </p:tgtEl>
                                        <p:attrNameLst>
                                          <p:attrName>style.visibility</p:attrName>
                                        </p:attrNameLst>
                                      </p:cBhvr>
                                      <p:to>
                                        <p:strVal val="visible"/>
                                      </p:to>
                                    </p:set>
                                    <p:animEffect transition="in" filter="fade">
                                      <p:cBhvr>
                                        <p:cTn id="30" dur="100"/>
                                        <p:tgtEl>
                                          <p:spTgt spid="48130"/>
                                        </p:tgtEl>
                                      </p:cBhvr>
                                    </p:animEffect>
                                    <p:anim calcmode="lin" valueType="num">
                                      <p:cBhvr>
                                        <p:cTn id="31" dur="400" fill="hold"/>
                                        <p:tgtEl>
                                          <p:spTgt spid="48130"/>
                                        </p:tgtEl>
                                        <p:attrNameLst>
                                          <p:attrName>ppt_x</p:attrName>
                                        </p:attrNameLst>
                                      </p:cBhvr>
                                      <p:tavLst>
                                        <p:tav tm="0">
                                          <p:val>
                                            <p:strVal val="#ppt_x"/>
                                          </p:val>
                                        </p:tav>
                                        <p:tav tm="100000">
                                          <p:val>
                                            <p:strVal val="#ppt_x"/>
                                          </p:val>
                                        </p:tav>
                                      </p:tavLst>
                                    </p:anim>
                                    <p:anim calcmode="lin" valueType="num">
                                      <p:cBhvr>
                                        <p:cTn id="32" dur="400" fill="hold"/>
                                        <p:tgtEl>
                                          <p:spTgt spid="48130"/>
                                        </p:tgtEl>
                                        <p:attrNameLst>
                                          <p:attrName>ppt_y</p:attrName>
                                        </p:attrNameLst>
                                      </p:cBhvr>
                                      <p:tavLst>
                                        <p:tav tm="0">
                                          <p:val>
                                            <p:strVal val="#ppt_y+0.31"/>
                                          </p:val>
                                        </p:tav>
                                        <p:tav tm="100000">
                                          <p:val>
                                            <p:strVal val="#ppt_y+0.31"/>
                                          </p:val>
                                        </p:tav>
                                      </p:tavLst>
                                    </p:anim>
                                    <p:anim calcmode="lin" valueType="num">
                                      <p:cBhvr>
                                        <p:cTn id="33" dur="600" decel="50000" fill="hold">
                                          <p:stCondLst>
                                            <p:cond delay="400"/>
                                          </p:stCondLst>
                                        </p:cTn>
                                        <p:tgtEl>
                                          <p:spTgt spid="4813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4" dur="600" decel="50000" fill="hold">
                                          <p:stCondLst>
                                            <p:cond delay="400"/>
                                          </p:stCondLst>
                                        </p:cTn>
                                        <p:tgtEl>
                                          <p:spTgt spid="4813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3" presetClass="entr" presetSubtype="0" fill="hold" nodeType="clickEffect">
                                  <p:stCondLst>
                                    <p:cond delay="0"/>
                                  </p:stCondLst>
                                  <p:childTnLst>
                                    <p:set>
                                      <p:cBhvr>
                                        <p:cTn id="38" dur="1" fill="hold">
                                          <p:stCondLst>
                                            <p:cond delay="0"/>
                                          </p:stCondLst>
                                        </p:cTn>
                                        <p:tgtEl>
                                          <p:spTgt spid="48134"/>
                                        </p:tgtEl>
                                        <p:attrNameLst>
                                          <p:attrName>style.visibility</p:attrName>
                                        </p:attrNameLst>
                                      </p:cBhvr>
                                      <p:to>
                                        <p:strVal val="visible"/>
                                      </p:to>
                                    </p:set>
                                    <p:animEffect transition="in" filter="fade">
                                      <p:cBhvr>
                                        <p:cTn id="39" dur="100"/>
                                        <p:tgtEl>
                                          <p:spTgt spid="48134"/>
                                        </p:tgtEl>
                                      </p:cBhvr>
                                    </p:animEffect>
                                    <p:anim calcmode="lin" valueType="num">
                                      <p:cBhvr>
                                        <p:cTn id="40" dur="400" fill="hold"/>
                                        <p:tgtEl>
                                          <p:spTgt spid="48134"/>
                                        </p:tgtEl>
                                        <p:attrNameLst>
                                          <p:attrName>ppt_x</p:attrName>
                                        </p:attrNameLst>
                                      </p:cBhvr>
                                      <p:tavLst>
                                        <p:tav tm="0">
                                          <p:val>
                                            <p:strVal val="#ppt_x"/>
                                          </p:val>
                                        </p:tav>
                                        <p:tav tm="100000">
                                          <p:val>
                                            <p:strVal val="#ppt_x"/>
                                          </p:val>
                                        </p:tav>
                                      </p:tavLst>
                                    </p:anim>
                                    <p:anim calcmode="lin" valueType="num">
                                      <p:cBhvr>
                                        <p:cTn id="41" dur="400" fill="hold"/>
                                        <p:tgtEl>
                                          <p:spTgt spid="48134"/>
                                        </p:tgtEl>
                                        <p:attrNameLst>
                                          <p:attrName>ppt_y</p:attrName>
                                        </p:attrNameLst>
                                      </p:cBhvr>
                                      <p:tavLst>
                                        <p:tav tm="0">
                                          <p:val>
                                            <p:strVal val="#ppt_y+0.31"/>
                                          </p:val>
                                        </p:tav>
                                        <p:tav tm="100000">
                                          <p:val>
                                            <p:strVal val="#ppt_y+0.31"/>
                                          </p:val>
                                        </p:tav>
                                      </p:tavLst>
                                    </p:anim>
                                    <p:anim calcmode="lin" valueType="num">
                                      <p:cBhvr>
                                        <p:cTn id="42" dur="600" decel="50000" fill="hold">
                                          <p:stCondLst>
                                            <p:cond delay="400"/>
                                          </p:stCondLst>
                                        </p:cTn>
                                        <p:tgtEl>
                                          <p:spTgt spid="4813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3" dur="600" decel="50000" fill="hold">
                                          <p:stCondLst>
                                            <p:cond delay="400"/>
                                          </p:stCondLst>
                                        </p:cTn>
                                        <p:tgtEl>
                                          <p:spTgt spid="4813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476672"/>
            <a:ext cx="4824536" cy="5472608"/>
          </a:xfrm>
          <a:solidFill>
            <a:schemeClr val="accent1">
              <a:lumMod val="20000"/>
              <a:lumOff val="80000"/>
            </a:schemeClr>
          </a:solidFill>
        </p:spPr>
        <p:txBody>
          <a:bodyPr>
            <a:normAutofit/>
          </a:bodyPr>
          <a:lstStyle/>
          <a:p>
            <a:pPr algn="ctr">
              <a:buNone/>
            </a:pPr>
            <a:r>
              <a:rPr lang="es-CO" dirty="0" smtClean="0"/>
              <a:t>  Recuerda siempre las palabra de Jesús:</a:t>
            </a:r>
          </a:p>
          <a:p>
            <a:pPr algn="ctr">
              <a:buNone/>
            </a:pPr>
            <a:endParaRPr lang="es-CO" dirty="0" smtClean="0"/>
          </a:p>
          <a:p>
            <a:pPr algn="ctr">
              <a:buNone/>
            </a:pPr>
            <a:r>
              <a:rPr lang="es-CO" dirty="0" smtClean="0"/>
              <a:t> “Y si tu mano derecha te fuere ocasión de caer, </a:t>
            </a:r>
            <a:r>
              <a:rPr lang="es-CO" dirty="0" smtClean="0">
                <a:solidFill>
                  <a:srgbClr val="0070C0"/>
                </a:solidFill>
              </a:rPr>
              <a:t>córtala</a:t>
            </a:r>
            <a:r>
              <a:rPr lang="es-CO" dirty="0" smtClean="0"/>
              <a:t>, y </a:t>
            </a:r>
            <a:r>
              <a:rPr lang="es-CO" dirty="0" smtClean="0">
                <a:solidFill>
                  <a:srgbClr val="0070C0"/>
                </a:solidFill>
              </a:rPr>
              <a:t>échala de ti</a:t>
            </a:r>
            <a:r>
              <a:rPr lang="es-CO" dirty="0" smtClean="0"/>
              <a:t>: que mejor te es que se pierda </a:t>
            </a:r>
            <a:r>
              <a:rPr lang="es-CO" dirty="0" smtClean="0">
                <a:solidFill>
                  <a:srgbClr val="0070C0"/>
                </a:solidFill>
              </a:rPr>
              <a:t>uno de tus miembros</a:t>
            </a:r>
            <a:r>
              <a:rPr lang="es-CO" dirty="0" smtClean="0"/>
              <a:t>, que no que </a:t>
            </a:r>
            <a:r>
              <a:rPr lang="es-CO" dirty="0" smtClean="0">
                <a:solidFill>
                  <a:srgbClr val="0070C0"/>
                </a:solidFill>
              </a:rPr>
              <a:t>todo tu cuerpo sea echado al infierno</a:t>
            </a:r>
            <a:r>
              <a:rPr lang="es-CO" dirty="0" smtClean="0"/>
              <a:t>” </a:t>
            </a:r>
            <a:r>
              <a:rPr lang="es-CO" dirty="0" smtClean="0">
                <a:solidFill>
                  <a:srgbClr val="FF0000"/>
                </a:solidFill>
              </a:rPr>
              <a:t>(Mateo 5:30).</a:t>
            </a:r>
            <a:endParaRPr lang="es-CO" dirty="0">
              <a:solidFill>
                <a:srgbClr val="FF0000"/>
              </a:solidFill>
            </a:endParaRPr>
          </a:p>
        </p:txBody>
      </p:sp>
      <p:sp>
        <p:nvSpPr>
          <p:cNvPr id="51202" name="AutoShape 2" descr="data:image/jpg;base64,/9j/4AAQSkZJRgABAQAAAQABAAD/2wCEAAkGBhMSERISEhIVFRQVGR8YGRgYGRocGBoWGiAaGBobGBcXHSYeGhwjIBgXIC8gJCcpLC0sHB4xNTAqNSYrLCkBCQoKDgwOGg8PGiwlHyQqLCwsLCwsLCkqLCwsKSwsLCwsKSkpLCwsLCwsLCksLCwpKSwsLCwsLCkpLCksKSwpKf/AABEIAHQAoAMBIgACEQEDEQH/xAAbAAACAgMBAAAAAAAAAAAAAAAEBQMGAAIHAf/EADwQAAIBAgQEBAQFAwIFBQAAAAECEQADBBIhMQVBUWEGEyJxMoGRoRRCsdHwUmLBByMWM8Lh8RUXQ3KC/8QAGgEAAwEBAQEAAAAAAAAAAAAAAgMEBQEGAP/EACYRAAICAgICAQQDAQAAAAAAAAECAAMRIRIxE0EEIjIzUQVhoSP/2gAMAwEAAhEDEQA/AGeLweZYPqU9dxUScGWJG0RWz4wgaxroPep8LiuR3ozzAkA4ltyW3bC6R2rMbjVt23uN8KDMT2HIdSToBRTW5G1VP/Uu6Uw1pB+a6J7hQTH1IqZj+5oIu5Cn+ooLGLBC92Mx3ABAParJw3itvEKSh1G43idRqNCDB17HpXOPDGHVr6L13JgjTWNdD966XwQszXAQoVYVQDMgTqY0A10+dRizD4miacpmEm1p71o+DkUwOHobF31t6sYGp+QH76AU/wAuJF4SdRb+AVRsKHxeGzqy7dKZ2rgdQw2OtZibYRcxqpLCcTPtrwZz+9YKsQeRiisBdySan4h6rjMOZmoVt1scuS7kPUsXDsWGE/zSpeI4rKhaY0ikNu8wEDSp2xAyAH1ac9pqU14bMaHBEV3CSSaQ8Rs3AxaNN9P3qyBKgxKCCGiOdOtxYuCZytiralRzEyx30/h61ObGgLGDv/DyoziWLtqoCAd+sUDZxQBH00+xrMuGNLNFNjM9ZwrAH4eZ6dz868xvECMpUwCIMH+d6GvksSQC3yMT/itLHDmcgHXp/wB+lJGPcZidGUzGZjA11orAv68xNR/hu1GYXB8xrVr2DqZiqQY4t4uBJMDqeQ69hXOvEGExuJe5fyXGsqx8pTl0U6Fgm5BAmY2NN+IcT8zFLhwZtqfUOTMOvYHQfM1fMEw8mOdYfyfk+NuIE9DRRlOZnMLXCLht4c4a2RdCF3BPXQMS2gJ5Crb4Lt3Qt1r1tlulgvq3ygcvmTtUHHOJGxcS4g1g5hyZRAgjqJMHlJ60ywfH0chADmbl0kxvtvNdqIZOZjbhYul6jbzj1pBxZw15dTJKqscpDSQDvAJ+3SnyQvxanoP360lw/DAju7HO7E6nZV5Ko5CNCedArra3FYsFkHJoajRA/n2rTFjzBDbdJrxdq2zitBfpkFgD9xDxHhuUygJB37UE9og6irMyaaihr1oEERV6X63M1q8RGEnlQfE8SEAU7t+mxqx/gu1V/wAXcGJUXcwCoNRzJJ0Ar57cjAnakHLcETiIywCPt9taUY/GNqNYOvz13oNrxuEoq6mNuUd/n/NKObCIoBuXWbqB+5qPkeiZo8B3iLluAnNGvTlUtiwksTv/AI/bSi+GcKRpZgxBJhQdv6Zandi3atr6UUGI7t7k0LNiGEJ3B8C6qoDKAIPYfWp7F5SAVtiAd4pVZS5duEuPSTMDbLtEfSrNhZJyqkBdOWmuk9/2qdljUBOotucfZwVYQCdI0gdAa9teInsJcyMD6c2oBhtvqariY3QgGPehMbjMynkdjGx1oypzI1UZjrw/fIu+Y+uYMQepEg/ea6lgbno9xpXKcIoFrCsOTlD7N6h9wa6HwTGyiE6ACJMAfesn56kEGeipH0Ylf8TYsC6vPt15gfMxW/BcQqXFWQcsFm6ZZMfUn5ml3jQlMUrD8y+npMxI77UHa4ZfA0AB3JO551XSP+IAi3uCkzoF/iyqPUwE6mTG/KguG8Ta5cuSZSfT1j36VR34dfDTDN3PP5UfhMVct/lIO8Hp0n9q5RQKjnPcz7rjZrEvbVKFiqZ/xOzIMwIB3IBn59hTng3GUe36nGhgT0q4NJLAcZEdEA61otoVo1wDWdOvL60qxHiK3OVSW0JBEZTE8/lR5xJgjN1G1+8qAsxAA3J2HvVP41jjiyLaSLQIMnQsdRPYa6e9D3+I3b8K4Ikk5B8MLoPfcknbascsqEgRBA955iOQ27ULNLKvjY20Fx1nIRZsD1Eax/1H671Lb8NKoGdiTGoB9M9aYYHDBVGpk6nqZqVyTcW1EltSNRAJABnkJO9KL7li1DsxalrLop7DT9K3A/KZHI6a95n9KkdWdmtqVzAkAg6HKdSCd9qN4hhAUtsAuvpzCczEDnI36/Ma70JYcgDCKZUkQKzbCEx2177ijsNijGRdVIMmNe59+/vUXD8CL63EQeu2A+YN6XBkZD/S2hj5zXowhUZlkGY+vtR5TqLKsIm4Z4JLEF3GWfYntP126Vv478NJhrVry0ABuQWG+qkgE7xoaKxGPAuIt1vLawYybA5TGYE7hgN+9eePuMC7bt21IOVvMKjUlMpGaBoFE/evjy5ToVOOojw8nCPG9vK/tBIn71ZeB44sF9SrbJkyRI65dzPLT7Uo4K6p5NwCUYG1cB1EnVZ7GSPlUeMwV/C3C1jMbRMqRJA/tMagjaedKvq8gxLVJCgzqFrD2XUFrasORYSfcE6igOL2rK22NqxmcnQAke536VUuEeN0Jy32dW2zMcyz7xI+dWnBX1vIHQhlMgEHpv8Af9KyxXajYPU63AjI3Ey8RtH0MotXAdcwLCPmdPepzhNJlT7bfIEmieJcMV9HGo2Ox+ooVraWULAwp0knQnYCSYmq0O5O/EiLzhB5gykyQRl3kjWF7xOlAf8AqDB2t5ATDZehgbiYjlr2NY+LL5SpyOwyNJidYOo2A115yYqfKLht2ntw6bwx+EgDMp0AU6NM7naqgQAD/kQADr1+57fdwieYzZNVgD8y5txykgmOfKhDgbS2mzsbZuD/AGwQQZ0J32UHcHltWYnENaD2wGaG1LDZJ9JJA0nl3k9qixXExibqMojKBAJzEqoA1LaEyByroY531CAUHA7M1vXRlWGOcIZ3kkxPqncgyfpU9i1c8tGy89U2+MEqO3KjreDRrjDy/RdBDEDS2yiS4MgKDE++nOmGIxSsVNr1ArLsAQgykAZusLMDX9gc4wY1V2RPUw727CvfgNPM6ydswA0mDp2pdxR0SzmF43cTd9CADKFQn1aHvMk8gIorhrveL3VLFDJ9cgn1Er5QMgKFkETG3et+IcNF7/aV2S4R5ilQMrFZKqw+KDlJ0Omm9dDgGC6MREtnMD8HmQiDvKkgALzOkEb1Yb2DuhSBu3UmAW3OvPbrAqu8D4hlW4skzKqR8XmSBlkbSCdN9+tWnh/EVtDJcJXd1zToh/Kf6TodOhFC9ZVsmGhDLqI/DN55W1JEEKwkeoKYhSdBmMyfYe1qsgBZWNWPKeewj/xpVM4dw13a9esukKbigfnKhixKgajT251Y/BQd7SO4AW5qO09tgDuPnRtUPGXB3Fm0hgpGoZcW3dBW6AV2IYT9DuO0VXsR4JRHNyw8yIyXP6doV/bSG+tT3uJggGd9wNSOpI6e1NcK0iDVESpwcyppg/wtvzbcPbZSGDawQdJ6wRlPMaHlUmD4xIIGZSdo1+1KvFt25YdrTf8ALe4bqkbFTEgdww1HX3qDC8VtoQwX1++g+XypTg41LB8jBwIPxTAKGyjzC7H8wGpJ12plh8NjcCQ1uSoJlQcyN1JTlPXcURwqzmKX2cQxOVObZRq08oMUxw+LLGZ5kfIV8pyNxiVKw5dfqNuDucWFxC+m4VXMsgjKJBy81PuPmaV2Qsmw6HLnBYjNqVJIKgGYggSTsasvBrVtEtsqKLjrqQIMH1H/ABVTXAHEYm4lplRkuNmksFdWhhqNZB3HQTyqGlubMB6i7QFxn3JuI8LUMTaJYBQ8l+5ErpLaqZBiIInmRuNvaV7V4PcZmAzH06EaDRhlBkEc40qXhfEFe9cVM1w+kh3QfEAQX/tQZz3jlUXC+JWzba1eQMFcnVCwJaAdAZI9IM+/TVwU8sxWAq6kvFX8yx+JVIzK1p/Soe4AAyPlURJzGSvY0mtYZLV220yAoDB2gAiBBI1Ckn+TVqwuIV7tzWQYRPQQohAYn8sQ2p+dK7SWsRnUwGUyZG6nTKcupMgEa9KPlgYhAdEwnG22a2RhUnzpV1tyVzLBkZoKyGEzG1F4XGJhbRtX5VyoKqRJ1EEnoJ0nvQmDu+VcHxWhbMa9SZYmNQxjuI0M1PxXieHxdwPMA2rYf0zBGckIxgiJG2hjUGgf6wFb1GICrEj3B7fFslpLebLlKqDBgbnWIIGY7jpTZ/EyOGdUE21y541jWDqPh036iqjb4Ez3rE+Z5TMBJHIZiQ0bGI366b1PisQvmMoMIM0f3JbDW1EbGWzmO9cNQxqA93A7lhtcbtPhTde7blWAlhGY6soZQDLiJDAaGeW6Hi2OS9dxLrcXKEGUGQW0k5QYPLf2ptZ4Nh3ewjWwcllmchyuRmykenbaqJxcgElGzIZgz/iNDoKeh3iC7HHKWbwxxdLKoXnKW+FRLuddF2AU85PSm3BuLJaLSzJZIVEn8oBIGYgmIUxPak3hjGW1azceVK+okRBBBBWB1gk+woHGcSzNcIj1k85ME/b2oGByVEFASgZpauH8BAyu8Zt9zA9o7c6ZYnDWvhz5GMEw2hPdSYqn8R8SlQUTSNz0BjYda94RxAXCVCiVjcTvJkk77VTYcSRXGcCJfG2JZ8XcRjItwq8wogExy1POlPDXyOjNtmExrp1jn1+Qrpf/AA/hsRrfLBwIDBoMc9OY96C4j4Kw1ts1o5hBBts0t/8AZSI+hpI+QhPGPFZ7izhWNm27FdEXKrdSSzH9ZNb8Gu+gnmdB7n+TQHEbq218lJAXqdZJkzROARlQuATlH0G0n+c665CjUtR8R7c4/kzBFkKMg12O31oTw9ifLvuxMG6BGm5Q6ie65hVX4Vx0rIYAhpkHYzJ1qW5x0+bbcQMjqYG0cwB7TSa6vG2omx1sWR8NxpVmCkwJWf7Z0ntoK9biCiSSNRP3IH6U8xXgNsjX8NdDo4zKrDK+U6j1fCftNVbC+HcRcviwyFGVC0PoMq852jXeYq0AGTczjEM8M4os7rm9XxFidBsPr+wphxnHL+KKrAFtVXTmwC6z1mpOC8BUWM1tgb4YhlzCGC75ZMTpI2kCleK4deTEZr1m6mhPqQgEmTvsdNdKZSU5ZirQ+ADLXgcTYuWHu37iC9bLbmHJIlSo5zJB7jlWnhrw4Lqi6zwFWYB6de0Daqo9pbd1lJLKwD94cSfpNEYHHfhmLK4IIKsF0DpzBHUjn1qS1cklZVWxAAMvnEeN/hsOLmTMzsAATAlpaTHIAAe8VScQM11bugUkekf0zmIE9ZP1pp4mxaXHuqzQqoPLG2bOEcEj7fKkVjEQZPKCyzIHfXc0ihOK59xl2G7hT3cTedmRHyRDNGkQAdewAEdKibw1dvXits5hpmZtAAfbmO1NvDHGBba+ZhSuYDqddveIp/4fwWS3mb4m1PQTrRXW+IZEOikWfSZX+JeGTZsCHzZB6jsQJ3gctfvTjCYGxft2y9vVFygbDkdQNz+kmmmJ2zdNCDsRzpdg3Wwcn5TqvOQT/g6U/wDjbFtbD9xX8hS1K5Tqc3bEy3aST3qTg/HTYuMSMwbeDqI6fWl7vuKhFPKgjBmcNS6HxNIkLlnQSfUT2Gw99aK4dxXXX3J6nn/n3qnYVySJ5CBTXD3PWFHQn/AqZqlneZzLi1i29zzDYW4zWzkDTuBmG3MgETy0qNbyIHu4YzNsh7TyTBH5T+Yjp96kF027asp9SQR+hH0mmfh7ga4+Lz5kExCaFiN9eQ+9RhWJ/qW12gJOPmyQdNJ5dI3n2qZLMe52Hb35V27H/wCj2DuDRrqvyYsG+oI2+dL/AP22w+Es3rjsbjKjEaQJymDHvV3kBiID4S41at4VLV0stxZ1KysEyAGXWBI3HWmXE+FfibJyukcjbnnuCeXL0mqTZvRaB5wPrTLhPGGsuxBlSJZew5j+4SYP70okynxjGYrHgrEq7GFYExmDQR1kb86s/j7xGi4ezbV//kEKN8ltApmeUxTn8YzBTJYEbrBGuo05b0FxHhVm8B51sOPoRylSP0FMznGYkDeROTY/G+Y3mn4iQABtlEiI5cvrQqvJAkhSdewO9WbxH4dzYh1wtglFIHp+EGBmGY7kGRzrWx4GxDAZilsdCZYDmdNJ7UZdQNmcOSYXxfw/nuPdW6SsqFEcgBAmdAABSgYK5nZrauwGmgn/AM02xYu4clA+ZdxmE6HQj3q0+H8Shsqy7cxzB50pMkb3K6lW3Q0YF4c/0/vXUe5fQ2gV/wBsHQ5jqCw6du9NMHcZVCPo4bIfcT+1P+C+I5bybhkbIx3B/pJ5g8jypJ4vTyryvsGMn3gg/b9KR8ivmJR8cmmzi3uapeDz0JI/n1pPxE5LQdt7bA//AJb0n7gUbw8gJaB3Ov1k/tUfiNR+HvA/0afIhv8AFSUOarQRL/k1iyoic0xFoeY1RW0rKyt6eUhdpY1onAN/vE9q8rKAzksWLxzJbJEdNRXTPDdkJYshRAy/969rKjHRjBLNauTvVW8eXSLNwDmh/Q1lZQp90Mzkaf8AKX+bCiA3rPdW/SsrKM9y9eoxwePcKizILZdd4mN6m4rxG4pCK0Bp1G4iNjyrKyjkh7gS4lrcFT8O3TrVtcyjdxXtZUFvqCJUPFD+tB/aP1rfw1dKlgOcftWVlWVfYIVBIuEbuxzETtUnibENcwmHZjJzkT2AP3rKyjbqat/YgvBHJuCeSn7aD9a04y0+YDtlb7A1lZWaPySxvxz/2Q=="/>
          <p:cNvSpPr>
            <a:spLocks noChangeAspect="1" noChangeArrowheads="1"/>
          </p:cNvSpPr>
          <p:nvPr/>
        </p:nvSpPr>
        <p:spPr bwMode="auto">
          <a:xfrm>
            <a:off x="134938" y="-538163"/>
            <a:ext cx="1524000" cy="110490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51204" name="AutoShape 4" descr="data:image/jpg;base64,/9j/4AAQSkZJRgABAQAAAQABAAD/2wCEAAkGBhMSERISEhIVFRQVGR8YGRgYGRocGBoWGiAaGBobGBcXHSYeGhwjIBgXIC8gJCcpLC0sHB4xNTAqNSYrLCkBCQoKDgwOGg8PGiwlHyQqLCwsLCwsLCkqLCwsKSwsLCwsKSkpLCwsLCwsLCksLCwpKSwsLCwsLCkpLCksKSwpKf/AABEIAHQAoAMBIgACEQEDEQH/xAAbAAACAgMBAAAAAAAAAAAAAAAEBQMGAAIHAf/EADwQAAIBAgQEBAQFAwIFBQAAAAECEQADBBIhMQVBUWEGEyJxMoGRoRRCsdHwUmLBByMWM8Lh8RUXQ3KC/8QAGgEAAwEBAQEAAAAAAAAAAAAAAgMEBQEGAP/EACYRAAICAgICAQQDAQAAAAAAAAECAAMRIRIxE0EEIjIzUQVhoSP/2gAMAwEAAhEDEQA/AGeLweZYPqU9dxUScGWJG0RWz4wgaxroPep8LiuR3ozzAkA4ltyW3bC6R2rMbjVt23uN8KDMT2HIdSToBRTW5G1VP/Uu6Uw1pB+a6J7hQTH1IqZj+5oIu5Cn+ooLGLBC92Mx3ABAParJw3itvEKSh1G43idRqNCDB17HpXOPDGHVr6L13JgjTWNdD966XwQszXAQoVYVQDMgTqY0A10+dRizD4miacpmEm1p71o+DkUwOHobF31t6sYGp+QH76AU/wAuJF4SdRb+AVRsKHxeGzqy7dKZ2rgdQw2OtZibYRcxqpLCcTPtrwZz+9YKsQeRiisBdySan4h6rjMOZmoVt1scuS7kPUsXDsWGE/zSpeI4rKhaY0ikNu8wEDSp2xAyAH1ac9pqU14bMaHBEV3CSSaQ8Rs3AxaNN9P3qyBKgxKCCGiOdOtxYuCZytiralRzEyx30/h61ObGgLGDv/DyoziWLtqoCAd+sUDZxQBH00+xrMuGNLNFNjM9ZwrAH4eZ6dz868xvECMpUwCIMH+d6GvksSQC3yMT/itLHDmcgHXp/wB+lJGPcZidGUzGZjA11orAv68xNR/hu1GYXB8xrVr2DqZiqQY4t4uBJMDqeQ69hXOvEGExuJe5fyXGsqx8pTl0U6Fgm5BAmY2NN+IcT8zFLhwZtqfUOTMOvYHQfM1fMEw8mOdYfyfk+NuIE9DRRlOZnMLXCLht4c4a2RdCF3BPXQMS2gJ5Crb4Lt3Qt1r1tlulgvq3ygcvmTtUHHOJGxcS4g1g5hyZRAgjqJMHlJ60ywfH0chADmbl0kxvtvNdqIZOZjbhYul6jbzj1pBxZw15dTJKqscpDSQDvAJ+3SnyQvxanoP360lw/DAju7HO7E6nZV5Ko5CNCedArra3FYsFkHJoajRA/n2rTFjzBDbdJrxdq2zitBfpkFgD9xDxHhuUygJB37UE9og6irMyaaihr1oEERV6X63M1q8RGEnlQfE8SEAU7t+mxqx/gu1V/wAXcGJUXcwCoNRzJJ0Ar57cjAnakHLcETiIywCPt9taUY/GNqNYOvz13oNrxuEoq6mNuUd/n/NKObCIoBuXWbqB+5qPkeiZo8B3iLluAnNGvTlUtiwksTv/AI/bSi+GcKRpZgxBJhQdv6Zandi3atr6UUGI7t7k0LNiGEJ3B8C6qoDKAIPYfWp7F5SAVtiAd4pVZS5duEuPSTMDbLtEfSrNhZJyqkBdOWmuk9/2qdljUBOotucfZwVYQCdI0gdAa9teInsJcyMD6c2oBhtvqariY3QgGPehMbjMynkdjGx1oypzI1UZjrw/fIu+Y+uYMQepEg/ea6lgbno9xpXKcIoFrCsOTlD7N6h9wa6HwTGyiE6ACJMAfesn56kEGeipH0Ylf8TYsC6vPt15gfMxW/BcQqXFWQcsFm6ZZMfUn5ml3jQlMUrD8y+npMxI77UHa4ZfA0AB3JO551XSP+IAi3uCkzoF/iyqPUwE6mTG/KguG8Ta5cuSZSfT1j36VR34dfDTDN3PP5UfhMVct/lIO8Hp0n9q5RQKjnPcz7rjZrEvbVKFiqZ/xOzIMwIB3IBn59hTng3GUe36nGhgT0q4NJLAcZEdEA61otoVo1wDWdOvL60qxHiK3OVSW0JBEZTE8/lR5xJgjN1G1+8qAsxAA3J2HvVP41jjiyLaSLQIMnQsdRPYa6e9D3+I3b8K4Ikk5B8MLoPfcknbascsqEgRBA955iOQ27ULNLKvjY20Fx1nIRZsD1Eax/1H671Lb8NKoGdiTGoB9M9aYYHDBVGpk6nqZqVyTcW1EltSNRAJABnkJO9KL7li1DsxalrLop7DT9K3A/KZHI6a95n9KkdWdmtqVzAkAg6HKdSCd9qN4hhAUtsAuvpzCczEDnI36/Ma70JYcgDCKZUkQKzbCEx2177ijsNijGRdVIMmNe59+/vUXD8CL63EQeu2A+YN6XBkZD/S2hj5zXowhUZlkGY+vtR5TqLKsIm4Z4JLEF3GWfYntP126Vv478NJhrVry0ABuQWG+qkgE7xoaKxGPAuIt1vLawYybA5TGYE7hgN+9eePuMC7bt21IOVvMKjUlMpGaBoFE/evjy5ToVOOojw8nCPG9vK/tBIn71ZeB44sF9SrbJkyRI65dzPLT7Uo4K6p5NwCUYG1cB1EnVZ7GSPlUeMwV/C3C1jMbRMqRJA/tMagjaedKvq8gxLVJCgzqFrD2XUFrasORYSfcE6igOL2rK22NqxmcnQAke536VUuEeN0Jy32dW2zMcyz7xI+dWnBX1vIHQhlMgEHpv8Af9KyxXajYPU63AjI3Ey8RtH0MotXAdcwLCPmdPepzhNJlT7bfIEmieJcMV9HGo2Ox+ooVraWULAwp0knQnYCSYmq0O5O/EiLzhB5gykyQRl3kjWF7xOlAf8AqDB2t5ATDZehgbiYjlr2NY+LL5SpyOwyNJidYOo2A115yYqfKLht2ntw6bwx+EgDMp0AU6NM7naqgQAD/kQADr1+57fdwieYzZNVgD8y5txykgmOfKhDgbS2mzsbZuD/AGwQQZ0J32UHcHltWYnENaD2wGaG1LDZJ9JJA0nl3k9qixXExibqMojKBAJzEqoA1LaEyByroY531CAUHA7M1vXRlWGOcIZ3kkxPqncgyfpU9i1c8tGy89U2+MEqO3KjreDRrjDy/RdBDEDS2yiS4MgKDE++nOmGIxSsVNr1ArLsAQgykAZusLMDX9gc4wY1V2RPUw727CvfgNPM6ydswA0mDp2pdxR0SzmF43cTd9CADKFQn1aHvMk8gIorhrveL3VLFDJ9cgn1Er5QMgKFkETG3et+IcNF7/aV2S4R5ilQMrFZKqw+KDlJ0Omm9dDgGC6MREtnMD8HmQiDvKkgALzOkEb1Yb2DuhSBu3UmAW3OvPbrAqu8D4hlW4skzKqR8XmSBlkbSCdN9+tWnh/EVtDJcJXd1zToh/Kf6TodOhFC9ZVsmGhDLqI/DN55W1JEEKwkeoKYhSdBmMyfYe1qsgBZWNWPKeewj/xpVM4dw13a9esukKbigfnKhixKgajT251Y/BQd7SO4AW5qO09tgDuPnRtUPGXB3Fm0hgpGoZcW3dBW6AV2IYT9DuO0VXsR4JRHNyw8yIyXP6doV/bSG+tT3uJggGd9wNSOpI6e1NcK0iDVESpwcyppg/wtvzbcPbZSGDawQdJ6wRlPMaHlUmD4xIIGZSdo1+1KvFt25YdrTf8ALe4bqkbFTEgdww1HX3qDC8VtoQwX1++g+XypTg41LB8jBwIPxTAKGyjzC7H8wGpJ12plh8NjcCQ1uSoJlQcyN1JTlPXcURwqzmKX2cQxOVObZRq08oMUxw+LLGZ5kfIV8pyNxiVKw5dfqNuDucWFxC+m4VXMsgjKJBy81PuPmaV2Qsmw6HLnBYjNqVJIKgGYggSTsasvBrVtEtsqKLjrqQIMH1H/ABVTXAHEYm4lplRkuNmksFdWhhqNZB3HQTyqGlubMB6i7QFxn3JuI8LUMTaJYBQ8l+5ErpLaqZBiIInmRuNvaV7V4PcZmAzH06EaDRhlBkEc40qXhfEFe9cVM1w+kh3QfEAQX/tQZz3jlUXC+JWzba1eQMFcnVCwJaAdAZI9IM+/TVwU8sxWAq6kvFX8yx+JVIzK1p/Soe4AAyPlURJzGSvY0mtYZLV220yAoDB2gAiBBI1Ckn+TVqwuIV7tzWQYRPQQohAYn8sQ2p+dK7SWsRnUwGUyZG6nTKcupMgEa9KPlgYhAdEwnG22a2RhUnzpV1tyVzLBkZoKyGEzG1F4XGJhbRtX5VyoKqRJ1EEnoJ0nvQmDu+VcHxWhbMa9SZYmNQxjuI0M1PxXieHxdwPMA2rYf0zBGckIxgiJG2hjUGgf6wFb1GICrEj3B7fFslpLebLlKqDBgbnWIIGY7jpTZ/EyOGdUE21y541jWDqPh036iqjb4Ez3rE+Z5TMBJHIZiQ0bGI366b1PisQvmMoMIM0f3JbDW1EbGWzmO9cNQxqA93A7lhtcbtPhTde7blWAlhGY6soZQDLiJDAaGeW6Hi2OS9dxLrcXKEGUGQW0k5QYPLf2ptZ4Nh3ewjWwcllmchyuRmykenbaqJxcgElGzIZgz/iNDoKeh3iC7HHKWbwxxdLKoXnKW+FRLuddF2AU85PSm3BuLJaLSzJZIVEn8oBIGYgmIUxPak3hjGW1azceVK+okRBBBBWB1gk+woHGcSzNcIj1k85ME/b2oGByVEFASgZpauH8BAyu8Zt9zA9o7c6ZYnDWvhz5GMEw2hPdSYqn8R8SlQUTSNz0BjYda94RxAXCVCiVjcTvJkk77VTYcSRXGcCJfG2JZ8XcRjItwq8wogExy1POlPDXyOjNtmExrp1jn1+Qrpf/AA/hsRrfLBwIDBoMc9OY96C4j4Kw1ts1o5hBBts0t/8AZSI+hpI+QhPGPFZ7izhWNm27FdEXKrdSSzH9ZNb8Gu+gnmdB7n+TQHEbq218lJAXqdZJkzROARlQuATlH0G0n+c665CjUtR8R7c4/kzBFkKMg12O31oTw9ifLvuxMG6BGm5Q6ie65hVX4Vx0rIYAhpkHYzJ1qW5x0+bbcQMjqYG0cwB7TSa6vG2omx1sWR8NxpVmCkwJWf7Z0ntoK9biCiSSNRP3IH6U8xXgNsjX8NdDo4zKrDK+U6j1fCftNVbC+HcRcviwyFGVC0PoMq852jXeYq0AGTczjEM8M4os7rm9XxFidBsPr+wphxnHL+KKrAFtVXTmwC6z1mpOC8BUWM1tgb4YhlzCGC75ZMTpI2kCleK4deTEZr1m6mhPqQgEmTvsdNdKZSU5ZirQ+ADLXgcTYuWHu37iC9bLbmHJIlSo5zJB7jlWnhrw4Lqi6zwFWYB6de0Daqo9pbd1lJLKwD94cSfpNEYHHfhmLK4IIKsF0DpzBHUjn1qS1cklZVWxAAMvnEeN/hsOLmTMzsAATAlpaTHIAAe8VScQM11bugUkekf0zmIE9ZP1pp4mxaXHuqzQqoPLG2bOEcEj7fKkVjEQZPKCyzIHfXc0ihOK59xl2G7hT3cTedmRHyRDNGkQAdewAEdKibw1dvXits5hpmZtAAfbmO1NvDHGBba+ZhSuYDqddveIp/4fwWS3mb4m1PQTrRXW+IZEOikWfSZX+JeGTZsCHzZB6jsQJ3gctfvTjCYGxft2y9vVFygbDkdQNz+kmmmJ2zdNCDsRzpdg3Wwcn5TqvOQT/g6U/wDjbFtbD9xX8hS1K5Tqc3bEy3aST3qTg/HTYuMSMwbeDqI6fWl7vuKhFPKgjBmcNS6HxNIkLlnQSfUT2Gw99aK4dxXXX3J6nn/n3qnYVySJ5CBTXD3PWFHQn/AqZqlneZzLi1i29zzDYW4zWzkDTuBmG3MgETy0qNbyIHu4YzNsh7TyTBH5T+Yjp96kF027asp9SQR+hH0mmfh7ga4+Lz5kExCaFiN9eQ+9RhWJ/qW12gJOPmyQdNJ5dI3n2qZLMe52Hb35V27H/wCj2DuDRrqvyYsG+oI2+dL/AP22w+Es3rjsbjKjEaQJymDHvV3kBiID4S41at4VLV0stxZ1KysEyAGXWBI3HWmXE+FfibJyukcjbnnuCeXL0mqTZvRaB5wPrTLhPGGsuxBlSJZew5j+4SYP70okynxjGYrHgrEq7GFYExmDQR1kb86s/j7xGi4ezbV//kEKN8ltApmeUxTn8YzBTJYEbrBGuo05b0FxHhVm8B51sOPoRylSP0FMznGYkDeROTY/G+Y3mn4iQABtlEiI5cvrQqvJAkhSdewO9WbxH4dzYh1wtglFIHp+EGBmGY7kGRzrWx4GxDAZilsdCZYDmdNJ7UZdQNmcOSYXxfw/nuPdW6SsqFEcgBAmdAABSgYK5nZrauwGmgn/AM02xYu4clA+ZdxmE6HQj3q0+H8Shsqy7cxzB50pMkb3K6lW3Q0YF4c/0/vXUe5fQ2gV/wBsHQ5jqCw6du9NMHcZVCPo4bIfcT+1P+C+I5bybhkbIx3B/pJ5g8jypJ4vTyryvsGMn3gg/b9KR8ivmJR8cmmzi3uapeDz0JI/n1pPxE5LQdt7bA//AJb0n7gUbw8gJaB3Ov1k/tUfiNR+HvA/0afIhv8AFSUOarQRL/k1iyoic0xFoeY1RW0rKyt6eUhdpY1onAN/vE9q8rKAzksWLxzJbJEdNRXTPDdkJYshRAy/969rKjHRjBLNauTvVW8eXSLNwDmh/Q1lZQp90Mzkaf8AKX+bCiA3rPdW/SsrKM9y9eoxwePcKizILZdd4mN6m4rxG4pCK0Bp1G4iNjyrKyjkh7gS4lrcFT8O3TrVtcyjdxXtZUFvqCJUPFD+tB/aP1rfw1dKlgOcftWVlWVfYIVBIuEbuxzETtUnibENcwmHZjJzkT2AP3rKyjbqat/YgvBHJuCeSn7aD9a04y0+YDtlb7A1lZWaPySxvxz/2Q=="/>
          <p:cNvSpPr>
            <a:spLocks noChangeAspect="1" noChangeArrowheads="1"/>
          </p:cNvSpPr>
          <p:nvPr/>
        </p:nvSpPr>
        <p:spPr bwMode="auto">
          <a:xfrm>
            <a:off x="134938" y="-538163"/>
            <a:ext cx="1524000" cy="110490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51206" name="Picture 6" descr="http://t0.gstatic.com/images?q=tbn:ANd9GcShRHM4ROm5MMWGRFDXNUTAIY9fg9pAw0VEcpkwHxOtJEEvK45OGA"/>
          <p:cNvPicPr>
            <a:picLocks noChangeAspect="1" noChangeArrowheads="1"/>
          </p:cNvPicPr>
          <p:nvPr/>
        </p:nvPicPr>
        <p:blipFill>
          <a:blip r:embed="rId2" cstate="print"/>
          <a:srcRect/>
          <a:stretch>
            <a:fillRect/>
          </a:stretch>
        </p:blipFill>
        <p:spPr bwMode="auto">
          <a:xfrm>
            <a:off x="5292080" y="476672"/>
            <a:ext cx="3312368" cy="3960440"/>
          </a:xfrm>
          <a:prstGeom prst="rect">
            <a:avLst/>
          </a:prstGeom>
          <a:noFill/>
        </p:spPr>
      </p:pic>
      <p:sp>
        <p:nvSpPr>
          <p:cNvPr id="7" name="6 Rectángulo"/>
          <p:cNvSpPr/>
          <p:nvPr/>
        </p:nvSpPr>
        <p:spPr>
          <a:xfrm>
            <a:off x="5364088" y="4509120"/>
            <a:ext cx="3312368" cy="1477328"/>
          </a:xfrm>
          <a:prstGeom prst="rect">
            <a:avLst/>
          </a:prstGeom>
        </p:spPr>
        <p:txBody>
          <a:bodyPr wrap="square">
            <a:spAutoFit/>
          </a:bodyPr>
          <a:lstStyle/>
          <a:p>
            <a:pPr algn="ctr"/>
            <a:r>
              <a:rPr lang="es-CO" b="1" dirty="0" smtClean="0">
                <a:solidFill>
                  <a:srgbClr val="C00000"/>
                </a:solidFill>
              </a:rPr>
              <a:t>La salvación que Dios nos ofrece a tan alto costo no se debe echar a perder por ninguna cosa de este mundo.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nodeType="clickEffect">
                                  <p:stCondLst>
                                    <p:cond delay="0"/>
                                  </p:stCondLst>
                                  <p:childTnLst>
                                    <p:set>
                                      <p:cBhvr>
                                        <p:cTn id="24" dur="1" fill="hold">
                                          <p:stCondLst>
                                            <p:cond delay="0"/>
                                          </p:stCondLst>
                                        </p:cTn>
                                        <p:tgtEl>
                                          <p:spTgt spid="51206"/>
                                        </p:tgtEl>
                                        <p:attrNameLst>
                                          <p:attrName>style.visibility</p:attrName>
                                        </p:attrNameLst>
                                      </p:cBhvr>
                                      <p:to>
                                        <p:strVal val="visible"/>
                                      </p:to>
                                    </p:set>
                                    <p:animEffect transition="in" filter="fade">
                                      <p:cBhvr>
                                        <p:cTn id="25" dur="100"/>
                                        <p:tgtEl>
                                          <p:spTgt spid="51206"/>
                                        </p:tgtEl>
                                      </p:cBhvr>
                                    </p:animEffect>
                                    <p:anim calcmode="lin" valueType="num">
                                      <p:cBhvr>
                                        <p:cTn id="26" dur="400" fill="hold"/>
                                        <p:tgtEl>
                                          <p:spTgt spid="51206"/>
                                        </p:tgtEl>
                                        <p:attrNameLst>
                                          <p:attrName>ppt_x</p:attrName>
                                        </p:attrNameLst>
                                      </p:cBhvr>
                                      <p:tavLst>
                                        <p:tav tm="0">
                                          <p:val>
                                            <p:strVal val="#ppt_x"/>
                                          </p:val>
                                        </p:tav>
                                        <p:tav tm="100000">
                                          <p:val>
                                            <p:strVal val="#ppt_x"/>
                                          </p:val>
                                        </p:tav>
                                      </p:tavLst>
                                    </p:anim>
                                    <p:anim calcmode="lin" valueType="num">
                                      <p:cBhvr>
                                        <p:cTn id="27" dur="400" fill="hold"/>
                                        <p:tgtEl>
                                          <p:spTgt spid="51206"/>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5120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5120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nodeType="clickEffect">
                                  <p:stCondLst>
                                    <p:cond delay="0"/>
                                  </p:stCondLst>
                                  <p:childTnLst>
                                    <p:set>
                                      <p:cBhvr>
                                        <p:cTn id="33" dur="1" fill="hold">
                                          <p:stCondLst>
                                            <p:cond delay="0"/>
                                          </p:stCondLst>
                                        </p:cTn>
                                        <p:tgtEl>
                                          <p:spTgt spid="3">
                                            <p:txEl>
                                              <p:pRg st="2" end="2"/>
                                            </p:txEl>
                                          </p:spTgt>
                                        </p:tgtEl>
                                        <p:attrNameLst>
                                          <p:attrName>style.visibility</p:attrName>
                                        </p:attrNameLst>
                                      </p:cBhvr>
                                      <p:to>
                                        <p:strVal val="visible"/>
                                      </p:to>
                                    </p:set>
                                    <p:animEffect transition="in" filter="fade">
                                      <p:cBhvr>
                                        <p:cTn id="34" dur="100"/>
                                        <p:tgtEl>
                                          <p:spTgt spid="3">
                                            <p:txEl>
                                              <p:pRg st="2" end="2"/>
                                            </p:txEl>
                                          </p:spTgt>
                                        </p:tgtEl>
                                      </p:cBhvr>
                                    </p:animEffect>
                                    <p:anim calcmode="lin" valueType="num">
                                      <p:cBhvr>
                                        <p:cTn id="35"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6"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3" presetClass="entr" presetSubtype="0" fill="hold" grpId="0" nodeType="click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100"/>
                                        <p:tgtEl>
                                          <p:spTgt spid="7"/>
                                        </p:tgtEl>
                                      </p:cBhvr>
                                    </p:animEffect>
                                    <p:anim calcmode="lin" valueType="num">
                                      <p:cBhvr>
                                        <p:cTn id="44" dur="400" fill="hold"/>
                                        <p:tgtEl>
                                          <p:spTgt spid="7"/>
                                        </p:tgtEl>
                                        <p:attrNameLst>
                                          <p:attrName>ppt_x</p:attrName>
                                        </p:attrNameLst>
                                      </p:cBhvr>
                                      <p:tavLst>
                                        <p:tav tm="0">
                                          <p:val>
                                            <p:strVal val="#ppt_x"/>
                                          </p:val>
                                        </p:tav>
                                        <p:tav tm="100000">
                                          <p:val>
                                            <p:strVal val="#ppt_x"/>
                                          </p:val>
                                        </p:tav>
                                      </p:tavLst>
                                    </p:anim>
                                    <p:anim calcmode="lin" valueType="num">
                                      <p:cBhvr>
                                        <p:cTn id="45" dur="400" fill="hold"/>
                                        <p:tgtEl>
                                          <p:spTgt spid="7"/>
                                        </p:tgtEl>
                                        <p:attrNameLst>
                                          <p:attrName>ppt_y</p:attrName>
                                        </p:attrNameLst>
                                      </p:cBhvr>
                                      <p:tavLst>
                                        <p:tav tm="0">
                                          <p:val>
                                            <p:strVal val="#ppt_y+0.31"/>
                                          </p:val>
                                        </p:tav>
                                        <p:tav tm="100000">
                                          <p:val>
                                            <p:strVal val="#ppt_y+0.31"/>
                                          </p:val>
                                        </p:tav>
                                      </p:tavLst>
                                    </p:anim>
                                    <p:anim calcmode="lin" valueType="num">
                                      <p:cBhvr>
                                        <p:cTn id="46" dur="600" decel="50000" fill="hold">
                                          <p:stCondLst>
                                            <p:cond delay="400"/>
                                          </p:stCondLst>
                                        </p:cTn>
                                        <p:tgtEl>
                                          <p:spTgt spid="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7" dur="600" decel="50000" fill="hold">
                                          <p:stCondLst>
                                            <p:cond delay="400"/>
                                          </p:stCondLst>
                                        </p:cTn>
                                        <p:tgtEl>
                                          <p:spTgt spid="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2920" y="530352"/>
            <a:ext cx="8183880" cy="5418928"/>
          </a:xfrm>
        </p:spPr>
        <p:txBody>
          <a:bodyPr/>
          <a:lstStyle/>
          <a:p>
            <a:pPr algn="ctr">
              <a:buNone/>
            </a:pPr>
            <a:r>
              <a:rPr lang="es-CO" b="1" dirty="0" smtClean="0"/>
              <a:t>  Hagamos una comparación de lo que dijo Jesús, y Pablo.</a:t>
            </a:r>
          </a:p>
          <a:p>
            <a:pPr>
              <a:buNone/>
            </a:pPr>
            <a:endParaRPr lang="es-CO" b="1" dirty="0" smtClean="0"/>
          </a:p>
          <a:p>
            <a:pPr algn="ctr">
              <a:buNone/>
            </a:pPr>
            <a:r>
              <a:rPr lang="es-CO" baseline="30000" dirty="0" smtClean="0"/>
              <a:t>    “</a:t>
            </a:r>
            <a:r>
              <a:rPr lang="es-CO" dirty="0" smtClean="0"/>
              <a:t>Antes </a:t>
            </a:r>
            <a:r>
              <a:rPr lang="es-CO" u="sng" dirty="0" smtClean="0">
                <a:solidFill>
                  <a:srgbClr val="0070C0"/>
                </a:solidFill>
              </a:rPr>
              <a:t>hiero mi cuerpo</a:t>
            </a:r>
            <a:r>
              <a:rPr lang="es-CO" dirty="0" smtClean="0"/>
              <a:t>, y lo pongo en servidumbre; no sea que, habiendo predicado á otros, yo mismo venga á ser reprobado”?.</a:t>
            </a:r>
            <a:r>
              <a:rPr lang="es-CO" b="1" dirty="0" smtClean="0"/>
              <a:t> </a:t>
            </a:r>
            <a:r>
              <a:rPr lang="es-CO" b="1" dirty="0" smtClean="0">
                <a:solidFill>
                  <a:srgbClr val="FF0000"/>
                </a:solidFill>
              </a:rPr>
              <a:t>1 Corintios 9:27 </a:t>
            </a:r>
            <a:r>
              <a:rPr lang="es-CO" dirty="0" smtClean="0">
                <a:solidFill>
                  <a:srgbClr val="FF0000"/>
                </a:solidFill>
              </a:rPr>
              <a:t>Reina-Valera Antigua (RVA)</a:t>
            </a:r>
          </a:p>
          <a:p>
            <a:pPr>
              <a:buNone/>
            </a:pPr>
            <a:endParaRPr lang="es-CO" dirty="0" smtClean="0">
              <a:solidFill>
                <a:srgbClr val="FF0000"/>
              </a:solidFill>
            </a:endParaRPr>
          </a:p>
          <a:p>
            <a:pPr algn="ctr">
              <a:buNone/>
            </a:pPr>
            <a:r>
              <a:rPr lang="es-CO" dirty="0" smtClean="0">
                <a:solidFill>
                  <a:srgbClr val="FF0000"/>
                </a:solidFill>
              </a:rPr>
              <a:t>   ¿Sería que Jesús quiso decir que con un cuchillo te “cortaras la mano derecha, si te era ocasión de caer?  </a:t>
            </a:r>
          </a:p>
          <a:p>
            <a:pPr>
              <a:buNone/>
            </a:pPr>
            <a:endParaRPr lang="es-CO" dirty="0" smtClean="0">
              <a:solidFill>
                <a:srgbClr val="FF0000"/>
              </a:solidFill>
            </a:endParaRPr>
          </a:p>
          <a:p>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
                                        <p:tgtEl>
                                          <p:spTgt spid="3">
                                            <p:txEl>
                                              <p:pRg st="0" end="0"/>
                                            </p:txEl>
                                          </p:spTgt>
                                        </p:tgtEl>
                                      </p:cBhvr>
                                    </p:animEffect>
                                    <p:anim calcmode="lin" valueType="num">
                                      <p:cBhvr>
                                        <p:cTn id="8"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fade">
                                      <p:cBhvr>
                                        <p:cTn id="16" dur="100"/>
                                        <p:tgtEl>
                                          <p:spTgt spid="3">
                                            <p:txEl>
                                              <p:pRg st="2" end="2"/>
                                            </p:txEl>
                                          </p:spTgt>
                                        </p:tgtEl>
                                      </p:cBhvr>
                                    </p:animEffect>
                                    <p:anim calcmode="lin" valueType="num">
                                      <p:cBhvr>
                                        <p:cTn id="17"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fade">
                                      <p:cBhvr>
                                        <p:cTn id="25" dur="100"/>
                                        <p:tgtEl>
                                          <p:spTgt spid="3">
                                            <p:txEl>
                                              <p:pRg st="4" end="4"/>
                                            </p:txEl>
                                          </p:spTgt>
                                        </p:tgtEl>
                                      </p:cBhvr>
                                    </p:animEffect>
                                    <p:anim calcmode="lin" valueType="num">
                                      <p:cBhvr>
                                        <p:cTn id="26" dur="4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4" end="4"/>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4" end="4"/>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4" end="4"/>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502920" y="5229200"/>
            <a:ext cx="8183880" cy="1224136"/>
          </a:xfrm>
          <a:solidFill>
            <a:schemeClr val="bg1"/>
          </a:solidFill>
        </p:spPr>
        <p:txBody>
          <a:bodyPr>
            <a:noAutofit/>
          </a:bodyPr>
          <a:lstStyle/>
          <a:p>
            <a:r>
              <a:rPr lang="es-CO" sz="2400" dirty="0" smtClean="0"/>
              <a:t/>
            </a:r>
            <a:br>
              <a:rPr lang="es-CO" sz="2400" dirty="0" smtClean="0"/>
            </a:br>
            <a:r>
              <a:rPr lang="es-CO" sz="2400" dirty="0" smtClean="0"/>
              <a:t/>
            </a:r>
            <a:br>
              <a:rPr lang="es-CO" sz="2400" dirty="0" smtClean="0"/>
            </a:br>
            <a:r>
              <a:rPr lang="es-CO" sz="2400" dirty="0" smtClean="0"/>
              <a:t/>
            </a:r>
            <a:br>
              <a:rPr lang="es-CO" sz="2400" dirty="0" smtClean="0"/>
            </a:br>
            <a:r>
              <a:rPr lang="es-CO" sz="2400" dirty="0" smtClean="0"/>
              <a:t/>
            </a:r>
            <a:br>
              <a:rPr lang="es-CO" sz="2400" dirty="0" smtClean="0"/>
            </a:br>
            <a:r>
              <a:rPr lang="es-CO" sz="2400" dirty="0" smtClean="0"/>
              <a:t/>
            </a:r>
            <a:br>
              <a:rPr lang="es-CO" sz="2400" dirty="0" smtClean="0"/>
            </a:br>
            <a:r>
              <a:rPr lang="es-CO" sz="2400" dirty="0" smtClean="0"/>
              <a:t/>
            </a:r>
            <a:br>
              <a:rPr lang="es-CO" sz="2400" dirty="0" smtClean="0"/>
            </a:br>
            <a:r>
              <a:rPr lang="es-CO" sz="2400" dirty="0" smtClean="0"/>
              <a:t/>
            </a:r>
            <a:br>
              <a:rPr lang="es-CO" sz="2400" dirty="0" smtClean="0"/>
            </a:br>
            <a:r>
              <a:rPr lang="es-CO" sz="2400" dirty="0" smtClean="0"/>
              <a:t/>
            </a:r>
            <a:br>
              <a:rPr lang="es-CO" sz="2400" dirty="0" smtClean="0"/>
            </a:br>
            <a:r>
              <a:rPr lang="es-CO" sz="2400" dirty="0" smtClean="0">
                <a:solidFill>
                  <a:srgbClr val="002060"/>
                </a:solidFill>
                <a:latin typeface="Algerian" pitchFamily="82" charset="0"/>
              </a:rPr>
              <a:t>¿O Pablo también quiso decir que con un azote se laceraba el cuerpo, para que obedeciera?</a:t>
            </a:r>
            <a:br>
              <a:rPr lang="es-CO" sz="2400" dirty="0" smtClean="0">
                <a:solidFill>
                  <a:srgbClr val="002060"/>
                </a:solidFill>
                <a:latin typeface="Algerian" pitchFamily="82" charset="0"/>
              </a:rPr>
            </a:br>
            <a:endParaRPr lang="es-CO" sz="2400" dirty="0">
              <a:solidFill>
                <a:srgbClr val="002060"/>
              </a:solidFill>
              <a:latin typeface="Algerian" pitchFamily="82" charset="0"/>
            </a:endParaRPr>
          </a:p>
        </p:txBody>
      </p:sp>
      <p:sp>
        <p:nvSpPr>
          <p:cNvPr id="3" name="2 Marcador de contenido"/>
          <p:cNvSpPr>
            <a:spLocks noGrp="1"/>
          </p:cNvSpPr>
          <p:nvPr>
            <p:ph idx="1"/>
          </p:nvPr>
        </p:nvSpPr>
        <p:spPr>
          <a:xfrm>
            <a:off x="502920" y="530352"/>
            <a:ext cx="8183880" cy="4698848"/>
          </a:xfrm>
          <a:solidFill>
            <a:schemeClr val="accent2">
              <a:lumMod val="20000"/>
              <a:lumOff val="80000"/>
            </a:schemeClr>
          </a:solidFill>
        </p:spPr>
        <p:txBody>
          <a:bodyPr>
            <a:normAutofit fontScale="92500" lnSpcReduction="10000"/>
          </a:bodyPr>
          <a:lstStyle/>
          <a:p>
            <a:pPr algn="ctr">
              <a:buNone/>
            </a:pPr>
            <a:r>
              <a:rPr lang="es-CO" dirty="0" smtClean="0"/>
              <a:t>   </a:t>
            </a:r>
          </a:p>
          <a:p>
            <a:pPr algn="ctr">
              <a:buNone/>
            </a:pPr>
            <a:r>
              <a:rPr lang="es-CO" dirty="0" smtClean="0"/>
              <a:t>   No hace mucho tiempo escuche una noticia de un hombre que se </a:t>
            </a:r>
            <a:r>
              <a:rPr lang="es-CO" u="sng" dirty="0" smtClean="0">
                <a:solidFill>
                  <a:srgbClr val="0070C0"/>
                </a:solidFill>
              </a:rPr>
              <a:t>castró</a:t>
            </a:r>
            <a:r>
              <a:rPr lang="es-CO" dirty="0" smtClean="0"/>
              <a:t> para no serle infiel a su esposa, basado en lo que dijo Jesús. </a:t>
            </a:r>
          </a:p>
          <a:p>
            <a:endParaRPr lang="es-CO" dirty="0" smtClean="0"/>
          </a:p>
          <a:p>
            <a:pPr>
              <a:buNone/>
            </a:pPr>
            <a:r>
              <a:rPr lang="es-CO" dirty="0" smtClean="0"/>
              <a:t>   Y recuerdo de un vecino nuestro que, a las cinco de la mañana levantaba a sus hijos con la correa, porque la Biblia decía: “</a:t>
            </a:r>
            <a:r>
              <a:rPr lang="es-CO" b="1" dirty="0" smtClean="0"/>
              <a:t>El que detiene el castigo, á su hijo aborrece: Mas el que lo ama</a:t>
            </a:r>
            <a:r>
              <a:rPr lang="es-CO" dirty="0" smtClean="0"/>
              <a:t>, </a:t>
            </a:r>
            <a:r>
              <a:rPr lang="es-CO" u="sng" dirty="0" smtClean="0">
                <a:solidFill>
                  <a:srgbClr val="0070C0"/>
                </a:solidFill>
              </a:rPr>
              <a:t>madruga á castigarlo</a:t>
            </a:r>
            <a:r>
              <a:rPr lang="es-CO" dirty="0" smtClean="0"/>
              <a:t>”. </a:t>
            </a:r>
            <a:r>
              <a:rPr lang="es-CO" dirty="0" smtClean="0">
                <a:solidFill>
                  <a:srgbClr val="FF0000"/>
                </a:solidFill>
              </a:rPr>
              <a:t>Proverbios 13:24 </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
                                        <p:tgtEl>
                                          <p:spTgt spid="2"/>
                                        </p:tgtEl>
                                      </p:cBhvr>
                                    </p:animEffect>
                                    <p:anim calcmode="lin" valueType="num">
                                      <p:cBhvr>
                                        <p:cTn id="8" dur="400" fill="hold"/>
                                        <p:tgtEl>
                                          <p:spTgt spid="2"/>
                                        </p:tgtEl>
                                        <p:attrNameLst>
                                          <p:attrName>ppt_x</p:attrName>
                                        </p:attrNameLst>
                                      </p:cBhvr>
                                      <p:tavLst>
                                        <p:tav tm="0">
                                          <p:val>
                                            <p:strVal val="#ppt_x"/>
                                          </p:val>
                                        </p:tav>
                                        <p:tav tm="100000">
                                          <p:val>
                                            <p:strVal val="#ppt_x"/>
                                          </p:val>
                                        </p:tav>
                                      </p:tavLst>
                                    </p:anim>
                                    <p:anim calcmode="lin" valueType="num">
                                      <p:cBhvr>
                                        <p:cTn id="9" dur="400" fill="hold"/>
                                        <p:tgtEl>
                                          <p:spTgt spid="2"/>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bg/>
                                          </p:spTgt>
                                        </p:tgtEl>
                                        <p:attrNameLst>
                                          <p:attrName>style.visibility</p:attrName>
                                        </p:attrNameLst>
                                      </p:cBhvr>
                                      <p:to>
                                        <p:strVal val="visible"/>
                                      </p:to>
                                    </p:set>
                                    <p:animEffect transition="in" filter="fade">
                                      <p:cBhvr>
                                        <p:cTn id="16" dur="100"/>
                                        <p:tgtEl>
                                          <p:spTgt spid="3">
                                            <p:bg/>
                                          </p:spTgt>
                                        </p:tgtEl>
                                      </p:cBhvr>
                                    </p:animEffect>
                                    <p:anim calcmode="lin" valueType="num">
                                      <p:cBhvr>
                                        <p:cTn id="17" dur="400" fill="hold"/>
                                        <p:tgtEl>
                                          <p:spTgt spid="3">
                                            <p:bg/>
                                          </p:spTgt>
                                        </p:tgtEl>
                                        <p:attrNameLst>
                                          <p:attrName>ppt_x</p:attrName>
                                        </p:attrNameLst>
                                      </p:cBhvr>
                                      <p:tavLst>
                                        <p:tav tm="0">
                                          <p:val>
                                            <p:strVal val="#ppt_x"/>
                                          </p:val>
                                        </p:tav>
                                        <p:tav tm="100000">
                                          <p:val>
                                            <p:strVal val="#ppt_x"/>
                                          </p:val>
                                        </p:tav>
                                      </p:tavLst>
                                    </p:anim>
                                    <p:anim calcmode="lin" valueType="num">
                                      <p:cBhvr>
                                        <p:cTn id="18" dur="400" fill="hold"/>
                                        <p:tgtEl>
                                          <p:spTgt spid="3">
                                            <p:bg/>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fade">
                                      <p:cBhvr>
                                        <p:cTn id="25" dur="100"/>
                                        <p:tgtEl>
                                          <p:spTgt spid="3">
                                            <p:txEl>
                                              <p:pRg st="1" end="1"/>
                                            </p:txEl>
                                          </p:spTgt>
                                        </p:tgtEl>
                                      </p:cBhvr>
                                    </p:animEffect>
                                    <p:anim calcmode="lin" valueType="num">
                                      <p:cBhvr>
                                        <p:cTn id="26"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grpId="0" nodeType="click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Effect transition="in" filter="fade">
                                      <p:cBhvr>
                                        <p:cTn id="34" dur="100"/>
                                        <p:tgtEl>
                                          <p:spTgt spid="3">
                                            <p:txEl>
                                              <p:pRg st="3" end="3"/>
                                            </p:txEl>
                                          </p:spTgt>
                                        </p:tgtEl>
                                      </p:cBhvr>
                                    </p:animEffect>
                                    <p:anim calcmode="lin" valueType="num">
                                      <p:cBhvr>
                                        <p:cTn id="35" dur="4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6" dur="400" fill="hold"/>
                                        <p:tgtEl>
                                          <p:spTgt spid="3">
                                            <p:txEl>
                                              <p:pRg st="3" end="3"/>
                                            </p:txEl>
                                          </p:spTgt>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3">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3">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2920" y="530352"/>
            <a:ext cx="8183880" cy="810416"/>
          </a:xfrm>
          <a:solidFill>
            <a:srgbClr val="FFFF00"/>
          </a:solidFill>
        </p:spPr>
        <p:txBody>
          <a:bodyPr>
            <a:normAutofit fontScale="70000" lnSpcReduction="20000"/>
          </a:bodyPr>
          <a:lstStyle/>
          <a:p>
            <a:pPr algn="ctr">
              <a:buNone/>
            </a:pPr>
            <a:r>
              <a:rPr lang="es-CO" sz="2600" b="1" dirty="0" smtClean="0"/>
              <a:t>      </a:t>
            </a:r>
            <a:r>
              <a:rPr lang="es-CO" sz="3800" b="1" dirty="0" smtClean="0"/>
              <a:t>Miremos la aplicación de estas palabras.</a:t>
            </a:r>
            <a:r>
              <a:rPr lang="es-CO" sz="3200" dirty="0" smtClean="0"/>
              <a:t>   </a:t>
            </a:r>
            <a:endParaRPr lang="es-CO" sz="3200" dirty="0"/>
          </a:p>
        </p:txBody>
      </p:sp>
      <p:pic>
        <p:nvPicPr>
          <p:cNvPr id="3074" name="Picture 2" descr="http://t3.gstatic.com/images?q=tbn:ANd9GcQ8RE5w4axqeWWsLEdjGsxYbfpYff1lf8uamnbiDHOiCZCtnofd"/>
          <p:cNvPicPr>
            <a:picLocks noChangeAspect="1" noChangeArrowheads="1"/>
          </p:cNvPicPr>
          <p:nvPr/>
        </p:nvPicPr>
        <p:blipFill>
          <a:blip r:embed="rId2" cstate="print"/>
          <a:srcRect/>
          <a:stretch>
            <a:fillRect/>
          </a:stretch>
        </p:blipFill>
        <p:spPr bwMode="auto">
          <a:xfrm>
            <a:off x="6516216" y="1628800"/>
            <a:ext cx="2152650" cy="2880320"/>
          </a:xfrm>
          <a:prstGeom prst="rect">
            <a:avLst/>
          </a:prstGeom>
          <a:noFill/>
        </p:spPr>
      </p:pic>
      <p:sp>
        <p:nvSpPr>
          <p:cNvPr id="5" name="4 Rectángulo"/>
          <p:cNvSpPr/>
          <p:nvPr/>
        </p:nvSpPr>
        <p:spPr>
          <a:xfrm>
            <a:off x="395536" y="1484784"/>
            <a:ext cx="6120680" cy="3847207"/>
          </a:xfrm>
          <a:prstGeom prst="rect">
            <a:avLst/>
          </a:prstGeom>
          <a:solidFill>
            <a:schemeClr val="accent2">
              <a:lumMod val="20000"/>
              <a:lumOff val="80000"/>
            </a:schemeClr>
          </a:solidFill>
        </p:spPr>
        <p:txBody>
          <a:bodyPr wrap="square">
            <a:spAutoFit/>
          </a:bodyPr>
          <a:lstStyle/>
          <a:p>
            <a:pPr marL="457200" indent="-457200" algn="ctr"/>
            <a:r>
              <a:rPr lang="es-CO" sz="2800" b="1" dirty="0" smtClean="0">
                <a:solidFill>
                  <a:srgbClr val="FF0000"/>
                </a:solidFill>
              </a:rPr>
              <a:t>1)</a:t>
            </a:r>
            <a:r>
              <a:rPr lang="es-CO" sz="2400" dirty="0" smtClean="0"/>
              <a:t> No se trata de que te “cortes la mano”, sino que, si donde estas trabajando depende tu sustento, pero te impide obedecer al Señor en cuanto a la santificación del sábado, por ejemplo, </a:t>
            </a:r>
            <a:r>
              <a:rPr lang="es-CO" sz="2400" u="sng" dirty="0" smtClean="0">
                <a:solidFill>
                  <a:srgbClr val="0070C0"/>
                </a:solidFill>
              </a:rPr>
              <a:t>¿Qué debes hacer, renunciar al sábado para no perder tu trabajo?</a:t>
            </a:r>
          </a:p>
          <a:p>
            <a:pPr marL="457200" indent="-457200" algn="ctr"/>
            <a:endParaRPr lang="es-CO" sz="2400" u="sng" dirty="0" smtClean="0">
              <a:solidFill>
                <a:srgbClr val="0070C0"/>
              </a:solidFill>
            </a:endParaRPr>
          </a:p>
          <a:p>
            <a:pPr marL="457200" indent="-457200" algn="ctr"/>
            <a:r>
              <a:rPr lang="es-CO" sz="2400" dirty="0" smtClean="0"/>
              <a:t>  </a:t>
            </a:r>
            <a:endParaRPr lang="es-CO" sz="2400" dirty="0"/>
          </a:p>
        </p:txBody>
      </p:sp>
      <p:sp>
        <p:nvSpPr>
          <p:cNvPr id="6" name="5 Rectángulo"/>
          <p:cNvSpPr/>
          <p:nvPr/>
        </p:nvSpPr>
        <p:spPr>
          <a:xfrm>
            <a:off x="395536" y="5445224"/>
            <a:ext cx="8280920" cy="707886"/>
          </a:xfrm>
          <a:prstGeom prst="rect">
            <a:avLst/>
          </a:prstGeom>
          <a:solidFill>
            <a:srgbClr val="FFFF00"/>
          </a:solidFill>
        </p:spPr>
        <p:txBody>
          <a:bodyPr wrap="square">
            <a:spAutoFit/>
          </a:bodyPr>
          <a:lstStyle/>
          <a:p>
            <a:pPr marL="457200" indent="-457200" algn="ctr"/>
            <a:r>
              <a:rPr lang="es-CO" sz="2000" dirty="0" smtClean="0"/>
              <a:t>Jesús dice que es mejor </a:t>
            </a:r>
            <a:r>
              <a:rPr lang="es-CO" sz="2000" dirty="0" smtClean="0">
                <a:solidFill>
                  <a:srgbClr val="0070C0"/>
                </a:solidFill>
              </a:rPr>
              <a:t>dejar ese trabajo</a:t>
            </a:r>
            <a:r>
              <a:rPr lang="es-CO" sz="2000" dirty="0" smtClean="0"/>
              <a:t>, que renunciar a la obediencia a Dios, porque de lo contrario te vas a perder.</a:t>
            </a:r>
            <a:endParaRPr lang="es-CO"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4" presetClass="entr" presetSubtype="0" fill="hold" nodeType="clickEffect">
                                  <p:stCondLst>
                                    <p:cond delay="0"/>
                                  </p:stCondLst>
                                  <p:childTnLst>
                                    <p:set>
                                      <p:cBhvr>
                                        <p:cTn id="20" dur="1" fill="hold">
                                          <p:stCondLst>
                                            <p:cond delay="0"/>
                                          </p:stCondLst>
                                        </p:cTn>
                                        <p:tgtEl>
                                          <p:spTgt spid="3074"/>
                                        </p:tgtEl>
                                        <p:attrNameLst>
                                          <p:attrName>style.visibility</p:attrName>
                                        </p:attrNameLst>
                                      </p:cBhvr>
                                      <p:to>
                                        <p:strVal val="visible"/>
                                      </p:to>
                                    </p:set>
                                    <p:anim to="" calcmode="lin" valueType="num">
                                      <p:cBhvr>
                                        <p:cTn id="21" dur="1" fill="hold"/>
                                        <p:tgtEl>
                                          <p:spTgt spid="3074"/>
                                        </p:tgtEl>
                                        <p:attrNameLst>
                                          <p:attrName/>
                                        </p:attrNameLst>
                                      </p:cBhvr>
                                    </p:anim>
                                  </p:childTnLst>
                                </p:cTn>
                              </p:par>
                            </p:childTnLst>
                          </p:cTn>
                        </p:par>
                      </p:childTnLst>
                    </p:cTn>
                  </p:par>
                  <p:par>
                    <p:cTn id="22" fill="hold">
                      <p:stCondLst>
                        <p:cond delay="indefinite"/>
                      </p:stCondLst>
                      <p:childTnLst>
                        <p:par>
                          <p:cTn id="23" fill="hold">
                            <p:stCondLst>
                              <p:cond delay="0"/>
                            </p:stCondLst>
                            <p:childTnLst>
                              <p:par>
                                <p:cTn id="24" presetID="43" presetClass="entr" presetSubtype="0" fill="hold" nodeType="clickEffect">
                                  <p:stCondLst>
                                    <p:cond delay="0"/>
                                  </p:stCondLst>
                                  <p:childTnLst>
                                    <p:set>
                                      <p:cBhvr>
                                        <p:cTn id="25" dur="1" fill="hold">
                                          <p:stCondLst>
                                            <p:cond delay="0"/>
                                          </p:stCondLst>
                                        </p:cTn>
                                        <p:tgtEl>
                                          <p:spTgt spid="5">
                                            <p:txEl>
                                              <p:pRg st="0" end="0"/>
                                            </p:txEl>
                                          </p:spTgt>
                                        </p:tgtEl>
                                        <p:attrNameLst>
                                          <p:attrName>style.visibility</p:attrName>
                                        </p:attrNameLst>
                                      </p:cBhvr>
                                      <p:to>
                                        <p:strVal val="visible"/>
                                      </p:to>
                                    </p:set>
                                    <p:animEffect transition="in" filter="fade">
                                      <p:cBhvr>
                                        <p:cTn id="26" dur="100"/>
                                        <p:tgtEl>
                                          <p:spTgt spid="5">
                                            <p:txEl>
                                              <p:pRg st="0" end="0"/>
                                            </p:txEl>
                                          </p:spTgt>
                                        </p:tgtEl>
                                      </p:cBhvr>
                                    </p:animEffect>
                                    <p:anim calcmode="lin" valueType="num">
                                      <p:cBhvr>
                                        <p:cTn id="27" dur="4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28" dur="400" fill="hold"/>
                                        <p:tgtEl>
                                          <p:spTgt spid="5">
                                            <p:txEl>
                                              <p:pRg st="0" end="0"/>
                                            </p:txEl>
                                          </p:spTgt>
                                        </p:tgtEl>
                                        <p:attrNameLst>
                                          <p:attrName>ppt_y</p:attrName>
                                        </p:attrNameLst>
                                      </p:cBhvr>
                                      <p:tavLst>
                                        <p:tav tm="0">
                                          <p:val>
                                            <p:strVal val="#ppt_y+0.31"/>
                                          </p:val>
                                        </p:tav>
                                        <p:tav tm="100000">
                                          <p:val>
                                            <p:strVal val="#ppt_y+0.31"/>
                                          </p:val>
                                        </p:tav>
                                      </p:tavLst>
                                    </p:anim>
                                    <p:anim calcmode="lin" valueType="num">
                                      <p:cBhvr>
                                        <p:cTn id="29" dur="600" decel="50000" fill="hold">
                                          <p:stCondLst>
                                            <p:cond delay="400"/>
                                          </p:stCondLst>
                                        </p:cTn>
                                        <p:tgtEl>
                                          <p:spTgt spid="5">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0" dur="600" decel="50000" fill="hold">
                                          <p:stCondLst>
                                            <p:cond delay="400"/>
                                          </p:stCondLst>
                                        </p:cTn>
                                        <p:tgtEl>
                                          <p:spTgt spid="5">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3" presetClass="entr" presetSubtype="0" fill="hold" grpId="0" nodeType="click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fade">
                                      <p:cBhvr>
                                        <p:cTn id="35" dur="100"/>
                                        <p:tgtEl>
                                          <p:spTgt spid="6"/>
                                        </p:tgtEl>
                                      </p:cBhvr>
                                    </p:animEffect>
                                    <p:anim calcmode="lin" valueType="num">
                                      <p:cBhvr>
                                        <p:cTn id="36" dur="400" fill="hold"/>
                                        <p:tgtEl>
                                          <p:spTgt spid="6"/>
                                        </p:tgtEl>
                                        <p:attrNameLst>
                                          <p:attrName>ppt_x</p:attrName>
                                        </p:attrNameLst>
                                      </p:cBhvr>
                                      <p:tavLst>
                                        <p:tav tm="0">
                                          <p:val>
                                            <p:strVal val="#ppt_x"/>
                                          </p:val>
                                        </p:tav>
                                        <p:tav tm="100000">
                                          <p:val>
                                            <p:strVal val="#ppt_x"/>
                                          </p:val>
                                        </p:tav>
                                      </p:tavLst>
                                    </p:anim>
                                    <p:anim calcmode="lin" valueType="num">
                                      <p:cBhvr>
                                        <p:cTn id="37" dur="400" fill="hold"/>
                                        <p:tgtEl>
                                          <p:spTgt spid="6"/>
                                        </p:tgtEl>
                                        <p:attrNameLst>
                                          <p:attrName>ppt_y</p:attrName>
                                        </p:attrNameLst>
                                      </p:cBhvr>
                                      <p:tavLst>
                                        <p:tav tm="0">
                                          <p:val>
                                            <p:strVal val="#ppt_y+0.31"/>
                                          </p:val>
                                        </p:tav>
                                        <p:tav tm="100000">
                                          <p:val>
                                            <p:strVal val="#ppt_y+0.31"/>
                                          </p:val>
                                        </p:tav>
                                      </p:tavLst>
                                    </p:anim>
                                    <p:anim calcmode="lin" valueType="num">
                                      <p:cBhvr>
                                        <p:cTn id="38" dur="600" decel="50000" fill="hold">
                                          <p:stCondLst>
                                            <p:cond delay="400"/>
                                          </p:stCondLst>
                                        </p:cTn>
                                        <p:tgtEl>
                                          <p:spTgt spid="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9" dur="600" decel="50000" fill="hold">
                                          <p:stCondLst>
                                            <p:cond delay="400"/>
                                          </p:stCondLst>
                                        </p:cTn>
                                        <p:tgtEl>
                                          <p:spTgt spid="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476672"/>
            <a:ext cx="5760640" cy="6120680"/>
          </a:xfrm>
          <a:solidFill>
            <a:schemeClr val="accent1">
              <a:lumMod val="60000"/>
              <a:lumOff val="40000"/>
            </a:schemeClr>
          </a:solidFill>
        </p:spPr>
        <p:txBody>
          <a:bodyPr>
            <a:normAutofit fontScale="92500" lnSpcReduction="20000"/>
          </a:bodyPr>
          <a:lstStyle/>
          <a:p>
            <a:pPr algn="ctr">
              <a:buNone/>
            </a:pPr>
            <a:r>
              <a:rPr lang="es-CO" sz="3000" b="1" dirty="0" smtClean="0">
                <a:solidFill>
                  <a:srgbClr val="FF0000"/>
                </a:solidFill>
              </a:rPr>
              <a:t>2)</a:t>
            </a:r>
            <a:r>
              <a:rPr lang="es-CO" dirty="0" smtClean="0"/>
              <a:t> No era que Pablo se lacerara el cuerpo, sino que, </a:t>
            </a:r>
            <a:r>
              <a:rPr lang="es-CO" u="sng" dirty="0" smtClean="0">
                <a:solidFill>
                  <a:srgbClr val="0070C0"/>
                </a:solidFill>
              </a:rPr>
              <a:t>a través de la oración, y su relación que mantenía con Cristo, dominaba el yo</a:t>
            </a:r>
            <a:r>
              <a:rPr lang="es-CO" dirty="0" smtClean="0"/>
              <a:t>, y este se sujetaba a la voluntad de Cristo dominando la tendencia al pecado. No olvides que Pablo era soltero.</a:t>
            </a:r>
          </a:p>
          <a:p>
            <a:endParaRPr lang="es-CO" dirty="0" smtClean="0"/>
          </a:p>
          <a:p>
            <a:pPr algn="ctr">
              <a:buNone/>
            </a:pPr>
            <a:r>
              <a:rPr lang="es-CO" sz="3000" b="1" dirty="0" smtClean="0">
                <a:solidFill>
                  <a:srgbClr val="FF0000"/>
                </a:solidFill>
              </a:rPr>
              <a:t>3)</a:t>
            </a:r>
            <a:r>
              <a:rPr lang="es-CO" dirty="0" smtClean="0"/>
              <a:t> No se trata de que </a:t>
            </a:r>
            <a:r>
              <a:rPr lang="es-CO" dirty="0" smtClean="0">
                <a:solidFill>
                  <a:srgbClr val="0070C0"/>
                </a:solidFill>
              </a:rPr>
              <a:t>rompamos el televisor</a:t>
            </a:r>
            <a:r>
              <a:rPr lang="es-CO" dirty="0" smtClean="0"/>
              <a:t>, sino que </a:t>
            </a:r>
            <a:r>
              <a:rPr lang="es-CO" u="sng" dirty="0" smtClean="0">
                <a:solidFill>
                  <a:srgbClr val="0070C0"/>
                </a:solidFill>
              </a:rPr>
              <a:t>controlemos su uso</a:t>
            </a:r>
            <a:r>
              <a:rPr lang="es-CO" dirty="0" smtClean="0"/>
              <a:t>, recordemos que </a:t>
            </a:r>
            <a:r>
              <a:rPr lang="es-CO" smtClean="0"/>
              <a:t>la televisión </a:t>
            </a:r>
            <a:r>
              <a:rPr lang="es-CO" dirty="0" smtClean="0"/>
              <a:t>esta </a:t>
            </a:r>
            <a:r>
              <a:rPr lang="es-CO" smtClean="0"/>
              <a:t>siendo utilizada </a:t>
            </a:r>
            <a:r>
              <a:rPr lang="es-CO" dirty="0" smtClean="0"/>
              <a:t>por Dios para la </a:t>
            </a:r>
            <a:r>
              <a:rPr lang="es-CO" u="sng" dirty="0" smtClean="0">
                <a:solidFill>
                  <a:srgbClr val="0070C0"/>
                </a:solidFill>
              </a:rPr>
              <a:t>difusión del Evangelio</a:t>
            </a:r>
            <a:r>
              <a:rPr lang="es-CO" dirty="0" smtClean="0"/>
              <a:t> a todo el mundo, lo mismo sucede con el internet. </a:t>
            </a:r>
            <a:endParaRPr lang="es-CO" dirty="0"/>
          </a:p>
        </p:txBody>
      </p:sp>
      <p:pic>
        <p:nvPicPr>
          <p:cNvPr id="2050" name="Picture 2" descr="http://t2.gstatic.com/images?q=tbn:ANd9GcQN48GHoTbwZn1vpKBMjtYa0ql0Hh8UtR_cWap7Fn1DsoCvOHx5RYFeJ8wo"/>
          <p:cNvPicPr>
            <a:picLocks noChangeAspect="1" noChangeArrowheads="1"/>
          </p:cNvPicPr>
          <p:nvPr/>
        </p:nvPicPr>
        <p:blipFill>
          <a:blip r:embed="rId2" cstate="print"/>
          <a:srcRect/>
          <a:stretch>
            <a:fillRect/>
          </a:stretch>
        </p:blipFill>
        <p:spPr bwMode="auto">
          <a:xfrm>
            <a:off x="6444208" y="620688"/>
            <a:ext cx="2160240" cy="2160240"/>
          </a:xfrm>
          <a:prstGeom prst="rect">
            <a:avLst/>
          </a:prstGeom>
          <a:noFill/>
        </p:spPr>
      </p:pic>
      <p:pic>
        <p:nvPicPr>
          <p:cNvPr id="2052" name="Picture 4" descr="http://t2.gstatic.com/images?q=tbn:ANd9GcQyjCkPOGfR2jyRQoZfZ_exeTZlkzmmJh86nyimvn6ochPijD4"/>
          <p:cNvPicPr>
            <a:picLocks noChangeAspect="1" noChangeArrowheads="1"/>
          </p:cNvPicPr>
          <p:nvPr/>
        </p:nvPicPr>
        <p:blipFill>
          <a:blip r:embed="rId3" cstate="print"/>
          <a:srcRect/>
          <a:stretch>
            <a:fillRect/>
          </a:stretch>
        </p:blipFill>
        <p:spPr bwMode="auto">
          <a:xfrm>
            <a:off x="6372200" y="3429000"/>
            <a:ext cx="2286000" cy="273630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to="" calcmode="lin" valueType="num">
                                      <p:cBhvr>
                                        <p:cTn id="7" dur="1" fill="hold"/>
                                        <p:tgtEl>
                                          <p:spTgt spid="2050"/>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fade">
                                      <p:cBhvr>
                                        <p:cTn id="12" dur="100"/>
                                        <p:tgtEl>
                                          <p:spTgt spid="3">
                                            <p:bg/>
                                          </p:spTgt>
                                        </p:tgtEl>
                                      </p:cBhvr>
                                    </p:animEffect>
                                    <p:anim calcmode="lin" valueType="num">
                                      <p:cBhvr>
                                        <p:cTn id="13" dur="400" fill="hold"/>
                                        <p:tgtEl>
                                          <p:spTgt spid="3">
                                            <p:bg/>
                                          </p:spTgt>
                                        </p:tgtEl>
                                        <p:attrNameLst>
                                          <p:attrName>ppt_x</p:attrName>
                                        </p:attrNameLst>
                                      </p:cBhvr>
                                      <p:tavLst>
                                        <p:tav tm="0">
                                          <p:val>
                                            <p:strVal val="#ppt_x"/>
                                          </p:val>
                                        </p:tav>
                                        <p:tav tm="100000">
                                          <p:val>
                                            <p:strVal val="#ppt_x"/>
                                          </p:val>
                                        </p:tav>
                                      </p:tavLst>
                                    </p:anim>
                                    <p:anim calcmode="lin" valueType="num">
                                      <p:cBhvr>
                                        <p:cTn id="14" dur="400" fill="hold"/>
                                        <p:tgtEl>
                                          <p:spTgt spid="3">
                                            <p:bg/>
                                          </p:spTgt>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3" presetClass="entr" presetSubtype="0" fill="hold" grpId="0"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Effect transition="in" filter="fade">
                                      <p:cBhvr>
                                        <p:cTn id="21" dur="100"/>
                                        <p:tgtEl>
                                          <p:spTgt spid="3">
                                            <p:txEl>
                                              <p:pRg st="0" end="0"/>
                                            </p:txEl>
                                          </p:spTgt>
                                        </p:tgtEl>
                                      </p:cBhvr>
                                    </p:animEffect>
                                    <p:anim calcmode="lin" valueType="num">
                                      <p:cBhvr>
                                        <p:cTn id="22"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3"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24"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5"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3" presetClass="entr" presetSubtype="0" fill="hold" nodeType="clickEffect">
                                  <p:stCondLst>
                                    <p:cond delay="0"/>
                                  </p:stCondLst>
                                  <p:childTnLst>
                                    <p:set>
                                      <p:cBhvr>
                                        <p:cTn id="29" dur="1" fill="hold">
                                          <p:stCondLst>
                                            <p:cond delay="0"/>
                                          </p:stCondLst>
                                        </p:cTn>
                                        <p:tgtEl>
                                          <p:spTgt spid="2052"/>
                                        </p:tgtEl>
                                        <p:attrNameLst>
                                          <p:attrName>style.visibility</p:attrName>
                                        </p:attrNameLst>
                                      </p:cBhvr>
                                      <p:to>
                                        <p:strVal val="visible"/>
                                      </p:to>
                                    </p:set>
                                    <p:animEffect transition="in" filter="fade">
                                      <p:cBhvr>
                                        <p:cTn id="30" dur="100"/>
                                        <p:tgtEl>
                                          <p:spTgt spid="2052"/>
                                        </p:tgtEl>
                                      </p:cBhvr>
                                    </p:animEffect>
                                    <p:anim calcmode="lin" valueType="num">
                                      <p:cBhvr>
                                        <p:cTn id="31" dur="400" fill="hold"/>
                                        <p:tgtEl>
                                          <p:spTgt spid="2052"/>
                                        </p:tgtEl>
                                        <p:attrNameLst>
                                          <p:attrName>ppt_x</p:attrName>
                                        </p:attrNameLst>
                                      </p:cBhvr>
                                      <p:tavLst>
                                        <p:tav tm="0">
                                          <p:val>
                                            <p:strVal val="#ppt_x"/>
                                          </p:val>
                                        </p:tav>
                                        <p:tav tm="100000">
                                          <p:val>
                                            <p:strVal val="#ppt_x"/>
                                          </p:val>
                                        </p:tav>
                                      </p:tavLst>
                                    </p:anim>
                                    <p:anim calcmode="lin" valueType="num">
                                      <p:cBhvr>
                                        <p:cTn id="32" dur="400" fill="hold"/>
                                        <p:tgtEl>
                                          <p:spTgt spid="2052"/>
                                        </p:tgtEl>
                                        <p:attrNameLst>
                                          <p:attrName>ppt_y</p:attrName>
                                        </p:attrNameLst>
                                      </p:cBhvr>
                                      <p:tavLst>
                                        <p:tav tm="0">
                                          <p:val>
                                            <p:strVal val="#ppt_y+0.31"/>
                                          </p:val>
                                        </p:tav>
                                        <p:tav tm="100000">
                                          <p:val>
                                            <p:strVal val="#ppt_y+0.31"/>
                                          </p:val>
                                        </p:tav>
                                      </p:tavLst>
                                    </p:anim>
                                    <p:anim calcmode="lin" valueType="num">
                                      <p:cBhvr>
                                        <p:cTn id="33" dur="600" decel="50000" fill="hold">
                                          <p:stCondLst>
                                            <p:cond delay="400"/>
                                          </p:stCondLst>
                                        </p:cTn>
                                        <p:tgtEl>
                                          <p:spTgt spid="205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4" dur="600" decel="50000" fill="hold">
                                          <p:stCondLst>
                                            <p:cond delay="400"/>
                                          </p:stCondLst>
                                        </p:cTn>
                                        <p:tgtEl>
                                          <p:spTgt spid="205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3" presetClass="entr" presetSubtype="0" fill="hold" nodeType="clickEffect">
                                  <p:stCondLst>
                                    <p:cond delay="0"/>
                                  </p:stCondLst>
                                  <p:childTnLst>
                                    <p:set>
                                      <p:cBhvr>
                                        <p:cTn id="38" dur="1" fill="hold">
                                          <p:stCondLst>
                                            <p:cond delay="0"/>
                                          </p:stCondLst>
                                        </p:cTn>
                                        <p:tgtEl>
                                          <p:spTgt spid="3">
                                            <p:txEl>
                                              <p:pRg st="2" end="2"/>
                                            </p:txEl>
                                          </p:spTgt>
                                        </p:tgtEl>
                                        <p:attrNameLst>
                                          <p:attrName>style.visibility</p:attrName>
                                        </p:attrNameLst>
                                      </p:cBhvr>
                                      <p:to>
                                        <p:strVal val="visible"/>
                                      </p:to>
                                    </p:set>
                                    <p:animEffect transition="in" filter="fade">
                                      <p:cBhvr>
                                        <p:cTn id="39" dur="100"/>
                                        <p:tgtEl>
                                          <p:spTgt spid="3">
                                            <p:txEl>
                                              <p:pRg st="2" end="2"/>
                                            </p:txEl>
                                          </p:spTgt>
                                        </p:tgtEl>
                                      </p:cBhvr>
                                    </p:animEffect>
                                    <p:anim calcmode="lin" valueType="num">
                                      <p:cBhvr>
                                        <p:cTn id="40"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41"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42"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3"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20000">
              <a:srgbClr val="000040"/>
            </a:gs>
            <a:gs pos="50000">
              <a:srgbClr val="400040"/>
            </a:gs>
            <a:gs pos="75000">
              <a:srgbClr val="8F0040"/>
            </a:gs>
            <a:gs pos="89999">
              <a:srgbClr val="F27300"/>
            </a:gs>
            <a:gs pos="100000">
              <a:srgbClr val="FFBF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2920" y="530352"/>
            <a:ext cx="8183880" cy="2466600"/>
          </a:xfrm>
          <a:solidFill>
            <a:schemeClr val="bg1"/>
          </a:solidFill>
        </p:spPr>
        <p:txBody>
          <a:bodyPr>
            <a:normAutofit/>
          </a:bodyPr>
          <a:lstStyle/>
          <a:p>
            <a:pPr algn="ctr">
              <a:buNone/>
            </a:pPr>
            <a:r>
              <a:rPr lang="es-CO" sz="3200" b="1" dirty="0" smtClean="0">
                <a:solidFill>
                  <a:srgbClr val="FF0000"/>
                </a:solidFill>
              </a:rPr>
              <a:t>4</a:t>
            </a:r>
            <a:r>
              <a:rPr lang="es-CO" sz="3200" b="1" dirty="0" smtClean="0">
                <a:solidFill>
                  <a:srgbClr val="FF0000"/>
                </a:solidFill>
              </a:rPr>
              <a:t>)</a:t>
            </a:r>
            <a:r>
              <a:rPr lang="es-CO" dirty="0" smtClean="0"/>
              <a:t> Y que decir de la amistades, tampoco se trata de que rompas tu relación con ellas, </a:t>
            </a:r>
            <a:r>
              <a:rPr lang="es-CO" dirty="0" smtClean="0"/>
              <a:t>de lo que se trata es que no </a:t>
            </a:r>
            <a:r>
              <a:rPr lang="es-CO" u="sng" dirty="0" smtClean="0">
                <a:solidFill>
                  <a:srgbClr val="0070C0"/>
                </a:solidFill>
              </a:rPr>
              <a:t>participes </a:t>
            </a:r>
            <a:r>
              <a:rPr lang="es-CO" u="sng" dirty="0" smtClean="0">
                <a:solidFill>
                  <a:srgbClr val="0070C0"/>
                </a:solidFill>
              </a:rPr>
              <a:t>más de sus fiestas, de sus </a:t>
            </a:r>
            <a:r>
              <a:rPr lang="es-CO" u="sng" dirty="0" smtClean="0">
                <a:solidFill>
                  <a:srgbClr val="0070C0"/>
                </a:solidFill>
              </a:rPr>
              <a:t>conversaciones </a:t>
            </a:r>
            <a:r>
              <a:rPr lang="es-CO" u="sng" dirty="0" smtClean="0">
                <a:solidFill>
                  <a:srgbClr val="0070C0"/>
                </a:solidFill>
              </a:rPr>
              <a:t>mundanas y chistes</a:t>
            </a:r>
            <a:r>
              <a:rPr lang="es-CO" dirty="0" smtClean="0"/>
              <a:t>.</a:t>
            </a:r>
            <a:endParaRPr lang="es-CO" dirty="0" smtClean="0"/>
          </a:p>
        </p:txBody>
      </p:sp>
      <p:sp>
        <p:nvSpPr>
          <p:cNvPr id="4" name="3 Rectángulo"/>
          <p:cNvSpPr/>
          <p:nvPr/>
        </p:nvSpPr>
        <p:spPr>
          <a:xfrm>
            <a:off x="467544" y="2996952"/>
            <a:ext cx="5112568" cy="3108543"/>
          </a:xfrm>
          <a:prstGeom prst="rect">
            <a:avLst/>
          </a:prstGeom>
          <a:solidFill>
            <a:srgbClr val="FFFF00"/>
          </a:solidFill>
        </p:spPr>
        <p:txBody>
          <a:bodyPr wrap="square">
            <a:spAutoFit/>
          </a:bodyPr>
          <a:lstStyle/>
          <a:p>
            <a:pPr algn="ctr">
              <a:buNone/>
            </a:pPr>
            <a:r>
              <a:rPr lang="es-CO" sz="2800" dirty="0" smtClean="0"/>
              <a:t>Aprovecha esa relación para </a:t>
            </a:r>
            <a:r>
              <a:rPr lang="es-CO" sz="2800" u="sng" dirty="0" smtClean="0">
                <a:solidFill>
                  <a:srgbClr val="0070C0"/>
                </a:solidFill>
              </a:rPr>
              <a:t>compartir el conocimiento que tienes de Cristo Jesús,</a:t>
            </a:r>
            <a:r>
              <a:rPr lang="es-CO" sz="2800" dirty="0" smtClean="0"/>
              <a:t> eso es lo que Dios quiere que tu hagas, pero no te dejes “evangelizar” de ellos. </a:t>
            </a:r>
            <a:endParaRPr lang="es-CO" sz="2800" dirty="0"/>
          </a:p>
        </p:txBody>
      </p:sp>
      <p:pic>
        <p:nvPicPr>
          <p:cNvPr id="17410" name="Picture 2" descr="http://t2.gstatic.com/images?q=tbn:ANd9GcRm4pGVtpA5aoyx_y-qbnlqqJuqnsbj97TiVX0AgdB9fIChRebFkA"/>
          <p:cNvPicPr>
            <a:picLocks noChangeAspect="1" noChangeArrowheads="1"/>
          </p:cNvPicPr>
          <p:nvPr/>
        </p:nvPicPr>
        <p:blipFill>
          <a:blip r:embed="rId2" cstate="print"/>
          <a:srcRect/>
          <a:stretch>
            <a:fillRect/>
          </a:stretch>
        </p:blipFill>
        <p:spPr bwMode="auto">
          <a:xfrm>
            <a:off x="5580112" y="3068960"/>
            <a:ext cx="2870448" cy="302433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43" presetClass="entr" presetSubtype="0" fill="hold" nodeType="clickEffect">
                                  <p:stCondLst>
                                    <p:cond delay="0"/>
                                  </p:stCondLst>
                                  <p:childTnLst>
                                    <p:set>
                                      <p:cBhvr>
                                        <p:cTn id="14" dur="1" fill="hold">
                                          <p:stCondLst>
                                            <p:cond delay="0"/>
                                          </p:stCondLst>
                                        </p:cTn>
                                        <p:tgtEl>
                                          <p:spTgt spid="17410"/>
                                        </p:tgtEl>
                                        <p:attrNameLst>
                                          <p:attrName>style.visibility</p:attrName>
                                        </p:attrNameLst>
                                      </p:cBhvr>
                                      <p:to>
                                        <p:strVal val="visible"/>
                                      </p:to>
                                    </p:set>
                                    <p:animEffect transition="in" filter="fade">
                                      <p:cBhvr>
                                        <p:cTn id="15" dur="100"/>
                                        <p:tgtEl>
                                          <p:spTgt spid="17410"/>
                                        </p:tgtEl>
                                      </p:cBhvr>
                                    </p:animEffect>
                                    <p:anim calcmode="lin" valueType="num">
                                      <p:cBhvr>
                                        <p:cTn id="16" dur="400" fill="hold"/>
                                        <p:tgtEl>
                                          <p:spTgt spid="17410"/>
                                        </p:tgtEl>
                                        <p:attrNameLst>
                                          <p:attrName>ppt_x</p:attrName>
                                        </p:attrNameLst>
                                      </p:cBhvr>
                                      <p:tavLst>
                                        <p:tav tm="0">
                                          <p:val>
                                            <p:strVal val="#ppt_x"/>
                                          </p:val>
                                        </p:tav>
                                        <p:tav tm="100000">
                                          <p:val>
                                            <p:strVal val="#ppt_x"/>
                                          </p:val>
                                        </p:tav>
                                      </p:tavLst>
                                    </p:anim>
                                    <p:anim calcmode="lin" valueType="num">
                                      <p:cBhvr>
                                        <p:cTn id="17" dur="400" fill="hold"/>
                                        <p:tgtEl>
                                          <p:spTgt spid="17410"/>
                                        </p:tgtEl>
                                        <p:attrNameLst>
                                          <p:attrName>ppt_y</p:attrName>
                                        </p:attrNameLst>
                                      </p:cBhvr>
                                      <p:tavLst>
                                        <p:tav tm="0">
                                          <p:val>
                                            <p:strVal val="#ppt_y+0.31"/>
                                          </p:val>
                                        </p:tav>
                                        <p:tav tm="100000">
                                          <p:val>
                                            <p:strVal val="#ppt_y+0.31"/>
                                          </p:val>
                                        </p:tav>
                                      </p:tavLst>
                                    </p:anim>
                                    <p:anim calcmode="lin" valueType="num">
                                      <p:cBhvr>
                                        <p:cTn id="18" dur="600" decel="50000" fill="hold">
                                          <p:stCondLst>
                                            <p:cond delay="400"/>
                                          </p:stCondLst>
                                        </p:cTn>
                                        <p:tgtEl>
                                          <p:spTgt spid="1741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9" dur="600" decel="50000" fill="hold">
                                          <p:stCondLst>
                                            <p:cond delay="400"/>
                                          </p:stCondLst>
                                        </p:cTn>
                                        <p:tgtEl>
                                          <p:spTgt spid="1741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3" presetClass="entr" presetSubtype="0"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100"/>
                                        <p:tgtEl>
                                          <p:spTgt spid="4"/>
                                        </p:tgtEl>
                                      </p:cBhvr>
                                    </p:animEffect>
                                    <p:anim calcmode="lin" valueType="num">
                                      <p:cBhvr>
                                        <p:cTn id="25" dur="400" fill="hold"/>
                                        <p:tgtEl>
                                          <p:spTgt spid="4"/>
                                        </p:tgtEl>
                                        <p:attrNameLst>
                                          <p:attrName>ppt_x</p:attrName>
                                        </p:attrNameLst>
                                      </p:cBhvr>
                                      <p:tavLst>
                                        <p:tav tm="0">
                                          <p:val>
                                            <p:strVal val="#ppt_x"/>
                                          </p:val>
                                        </p:tav>
                                        <p:tav tm="100000">
                                          <p:val>
                                            <p:strVal val="#ppt_x"/>
                                          </p:val>
                                        </p:tav>
                                      </p:tavLst>
                                    </p:anim>
                                    <p:anim calcmode="lin" valueType="num">
                                      <p:cBhvr>
                                        <p:cTn id="26" dur="400" fill="hold"/>
                                        <p:tgtEl>
                                          <p:spTgt spid="4"/>
                                        </p:tgtEl>
                                        <p:attrNameLst>
                                          <p:attrName>ppt_y</p:attrName>
                                        </p:attrNameLst>
                                      </p:cBhvr>
                                      <p:tavLst>
                                        <p:tav tm="0">
                                          <p:val>
                                            <p:strVal val="#ppt_y+0.31"/>
                                          </p:val>
                                        </p:tav>
                                        <p:tav tm="100000">
                                          <p:val>
                                            <p:strVal val="#ppt_y+0.31"/>
                                          </p:val>
                                        </p:tav>
                                      </p:tavLst>
                                    </p:anim>
                                    <p:anim calcmode="lin" valueType="num">
                                      <p:cBhvr>
                                        <p:cTn id="27"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8"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476672"/>
            <a:ext cx="4896544" cy="5328592"/>
          </a:xfrm>
          <a:solidFill>
            <a:srgbClr val="FFFF00"/>
          </a:solidFill>
        </p:spPr>
        <p:txBody>
          <a:bodyPr>
            <a:normAutofit lnSpcReduction="10000"/>
          </a:bodyPr>
          <a:lstStyle/>
          <a:p>
            <a:pPr algn="ctr">
              <a:buNone/>
            </a:pPr>
            <a:r>
              <a:rPr lang="es-CO" dirty="0" smtClean="0"/>
              <a:t>   Sabemos que "Satanás no puede tocar la mente o el intelecto, </a:t>
            </a:r>
            <a:r>
              <a:rPr lang="es-CO" dirty="0" smtClean="0">
                <a:solidFill>
                  <a:srgbClr val="0070C0"/>
                </a:solidFill>
              </a:rPr>
              <a:t>a menos que se lo entreguemos</a:t>
            </a:r>
            <a:r>
              <a:rPr lang="es-CO" dirty="0" smtClean="0"/>
              <a:t>" </a:t>
            </a:r>
            <a:r>
              <a:rPr lang="es-CO" sz="2000" dirty="0" smtClean="0">
                <a:solidFill>
                  <a:srgbClr val="FF0000"/>
                </a:solidFill>
              </a:rPr>
              <a:t>(Elena de White, MS 17, 1893).</a:t>
            </a:r>
          </a:p>
          <a:p>
            <a:pPr>
              <a:buNone/>
            </a:pPr>
            <a:endParaRPr lang="es-CO" dirty="0" smtClean="0"/>
          </a:p>
          <a:p>
            <a:pPr algn="ctr">
              <a:buNone/>
            </a:pPr>
            <a:r>
              <a:rPr lang="es-CO" dirty="0" smtClean="0"/>
              <a:t>   Y si esto sucede es porque </a:t>
            </a:r>
            <a:r>
              <a:rPr lang="es-CO" dirty="0" smtClean="0">
                <a:solidFill>
                  <a:srgbClr val="0070C0"/>
                </a:solidFill>
              </a:rPr>
              <a:t>descuidamos nuestra devoción con Cristo</a:t>
            </a:r>
            <a:r>
              <a:rPr lang="es-CO" dirty="0" smtClean="0"/>
              <a:t> y no tendremos cuidado con nuestros sentidos.</a:t>
            </a:r>
          </a:p>
          <a:p>
            <a:endParaRPr lang="es-CO" dirty="0" smtClean="0"/>
          </a:p>
        </p:txBody>
      </p:sp>
      <p:pic>
        <p:nvPicPr>
          <p:cNvPr id="14338" name="Picture 2" descr="http://t2.gstatic.com/images?q=tbn:ANd9GcQCpRLbKKoOnE9ybRejdWa5UXf19n73jVfNy5t-sJOUkh4SlOyfMw"/>
          <p:cNvPicPr>
            <a:picLocks noChangeAspect="1" noChangeArrowheads="1"/>
          </p:cNvPicPr>
          <p:nvPr/>
        </p:nvPicPr>
        <p:blipFill>
          <a:blip r:embed="rId2" cstate="print"/>
          <a:srcRect/>
          <a:stretch>
            <a:fillRect/>
          </a:stretch>
        </p:blipFill>
        <p:spPr bwMode="auto">
          <a:xfrm>
            <a:off x="5364088" y="476672"/>
            <a:ext cx="3312368" cy="3528392"/>
          </a:xfrm>
          <a:prstGeom prst="rect">
            <a:avLst/>
          </a:prstGeom>
          <a:noFill/>
        </p:spPr>
      </p:pic>
      <p:sp>
        <p:nvSpPr>
          <p:cNvPr id="5" name="4 Rectángulo"/>
          <p:cNvSpPr/>
          <p:nvPr/>
        </p:nvSpPr>
        <p:spPr>
          <a:xfrm>
            <a:off x="5436096" y="4149080"/>
            <a:ext cx="3168352" cy="1754326"/>
          </a:xfrm>
          <a:prstGeom prst="rect">
            <a:avLst/>
          </a:prstGeom>
          <a:solidFill>
            <a:schemeClr val="accent1">
              <a:lumMod val="20000"/>
              <a:lumOff val="80000"/>
            </a:schemeClr>
          </a:solidFill>
        </p:spPr>
        <p:txBody>
          <a:bodyPr wrap="square">
            <a:spAutoFit/>
          </a:bodyPr>
          <a:lstStyle/>
          <a:p>
            <a:pPr algn="ctr"/>
            <a:r>
              <a:rPr lang="es-CO" dirty="0" smtClean="0"/>
              <a:t>Recuerda las Palabras de Dios a Caín: “El pecado está a la puerta deseando dominarte. </a:t>
            </a:r>
            <a:r>
              <a:rPr lang="es-CO" u="sng" dirty="0" smtClean="0">
                <a:solidFill>
                  <a:srgbClr val="0070C0"/>
                </a:solidFill>
              </a:rPr>
              <a:t>Pero tu debes dominarlo” </a:t>
            </a:r>
            <a:r>
              <a:rPr lang="es-CO" dirty="0" smtClean="0">
                <a:solidFill>
                  <a:srgbClr val="FF0000"/>
                </a:solidFill>
              </a:rPr>
              <a:t>(Gén.4:7).</a:t>
            </a:r>
            <a:endParaRPr lang="es-CO"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fade">
                                      <p:cBhvr>
                                        <p:cTn id="7" dur="100"/>
                                        <p:tgtEl>
                                          <p:spTgt spid="14338"/>
                                        </p:tgtEl>
                                      </p:cBhvr>
                                    </p:animEffect>
                                    <p:anim calcmode="lin" valueType="num">
                                      <p:cBhvr>
                                        <p:cTn id="8" dur="400" fill="hold"/>
                                        <p:tgtEl>
                                          <p:spTgt spid="14338"/>
                                        </p:tgtEl>
                                        <p:attrNameLst>
                                          <p:attrName>ppt_x</p:attrName>
                                        </p:attrNameLst>
                                      </p:cBhvr>
                                      <p:tavLst>
                                        <p:tav tm="0">
                                          <p:val>
                                            <p:strVal val="#ppt_x"/>
                                          </p:val>
                                        </p:tav>
                                        <p:tav tm="100000">
                                          <p:val>
                                            <p:strVal val="#ppt_x"/>
                                          </p:val>
                                        </p:tav>
                                      </p:tavLst>
                                    </p:anim>
                                    <p:anim calcmode="lin" valueType="num">
                                      <p:cBhvr>
                                        <p:cTn id="9" dur="400" fill="hold"/>
                                        <p:tgtEl>
                                          <p:spTgt spid="14338"/>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1433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1433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4" presetClass="entr" presetSubtype="0" fill="hold" grpId="0" nodeType="clickEffect">
                                  <p:stCondLst>
                                    <p:cond delay="0"/>
                                  </p:stCondLst>
                                  <p:childTnLst>
                                    <p:set>
                                      <p:cBhvr>
                                        <p:cTn id="15" dur="1" fill="hold">
                                          <p:stCondLst>
                                            <p:cond delay="0"/>
                                          </p:stCondLst>
                                        </p:cTn>
                                        <p:tgtEl>
                                          <p:spTgt spid="3">
                                            <p:bg/>
                                          </p:spTgt>
                                        </p:tgtEl>
                                        <p:attrNameLst>
                                          <p:attrName>style.visibility</p:attrName>
                                        </p:attrNameLst>
                                      </p:cBhvr>
                                      <p:to>
                                        <p:strVal val="visible"/>
                                      </p:to>
                                    </p:set>
                                    <p:anim to="" calcmode="lin" valueType="num">
                                      <p:cBhvr>
                                        <p:cTn id="16" dur="1" fill="hold"/>
                                        <p:tgtEl>
                                          <p:spTgt spid="3">
                                            <p:bg/>
                                          </p:spTgt>
                                        </p:tgtEl>
                                        <p:attrNameLst>
                                          <p:attrName/>
                                        </p:attrNameLst>
                                      </p:cBhvr>
                                    </p:anim>
                                  </p:childTnLst>
                                </p:cTn>
                              </p:par>
                            </p:childTnLst>
                          </p:cTn>
                        </p:par>
                      </p:childTnLst>
                    </p:cTn>
                  </p:par>
                  <p:par>
                    <p:cTn id="17" fill="hold">
                      <p:stCondLst>
                        <p:cond delay="indefinite"/>
                      </p:stCondLst>
                      <p:childTnLst>
                        <p:par>
                          <p:cTn id="18" fill="hold">
                            <p:stCondLst>
                              <p:cond delay="0"/>
                            </p:stCondLst>
                            <p:childTnLst>
                              <p:par>
                                <p:cTn id="19" presetID="24" presetClass="entr" presetSubtype="0" fill="hold" grpId="0"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 to="" calcmode="lin" valueType="num">
                                      <p:cBhvr>
                                        <p:cTn id="21" dur="1" fill="hold"/>
                                        <p:tgtEl>
                                          <p:spTgt spid="3">
                                            <p:txEl>
                                              <p:pRg st="0" end="0"/>
                                            </p:txEl>
                                          </p:spTgt>
                                        </p:tgtEl>
                                        <p:attrNameLst>
                                          <p:attrName/>
                                        </p:attrNameLst>
                                      </p:cBhvr>
                                    </p:anim>
                                  </p:childTnLst>
                                </p:cTn>
                              </p:par>
                            </p:childTnLst>
                          </p:cTn>
                        </p:par>
                      </p:childTnLst>
                    </p:cTn>
                  </p:par>
                  <p:par>
                    <p:cTn id="22" fill="hold">
                      <p:stCondLst>
                        <p:cond delay="indefinite"/>
                      </p:stCondLst>
                      <p:childTnLst>
                        <p:par>
                          <p:cTn id="23" fill="hold">
                            <p:stCondLst>
                              <p:cond delay="0"/>
                            </p:stCondLst>
                            <p:childTnLst>
                              <p:par>
                                <p:cTn id="24" presetID="24" presetClass="entr" presetSubtype="0"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to="" calcmode="lin" valueType="num">
                                      <p:cBhvr>
                                        <p:cTn id="26" dur="1" fill="hold"/>
                                        <p:tgtEl>
                                          <p:spTgt spid="3">
                                            <p:txEl>
                                              <p:pRg st="2" end="2"/>
                                            </p:txEl>
                                          </p:spTgt>
                                        </p:tgtEl>
                                        <p:attrNameLst>
                                          <p:attrName/>
                                        </p:attrNameLst>
                                      </p:cBhvr>
                                    </p:anim>
                                  </p:childTnLst>
                                </p:cTn>
                              </p:par>
                            </p:childTnLst>
                          </p:cTn>
                        </p:par>
                      </p:childTnLst>
                    </p:cTn>
                  </p:par>
                  <p:par>
                    <p:cTn id="27" fill="hold">
                      <p:stCondLst>
                        <p:cond delay="indefinite"/>
                      </p:stCondLst>
                      <p:childTnLst>
                        <p:par>
                          <p:cTn id="28" fill="hold">
                            <p:stCondLst>
                              <p:cond delay="0"/>
                            </p:stCondLst>
                            <p:childTnLst>
                              <p:par>
                                <p:cTn id="29" presetID="43" presetClass="entr" presetSubtype="0"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100"/>
                                        <p:tgtEl>
                                          <p:spTgt spid="5"/>
                                        </p:tgtEl>
                                      </p:cBhvr>
                                    </p:animEffect>
                                    <p:anim calcmode="lin" valueType="num">
                                      <p:cBhvr>
                                        <p:cTn id="32" dur="400" fill="hold"/>
                                        <p:tgtEl>
                                          <p:spTgt spid="5"/>
                                        </p:tgtEl>
                                        <p:attrNameLst>
                                          <p:attrName>ppt_x</p:attrName>
                                        </p:attrNameLst>
                                      </p:cBhvr>
                                      <p:tavLst>
                                        <p:tav tm="0">
                                          <p:val>
                                            <p:strVal val="#ppt_x"/>
                                          </p:val>
                                        </p:tav>
                                        <p:tav tm="100000">
                                          <p:val>
                                            <p:strVal val="#ppt_x"/>
                                          </p:val>
                                        </p:tav>
                                      </p:tavLst>
                                    </p:anim>
                                    <p:anim calcmode="lin" valueType="num">
                                      <p:cBhvr>
                                        <p:cTn id="33" dur="400" fill="hold"/>
                                        <p:tgtEl>
                                          <p:spTgt spid="5"/>
                                        </p:tgtEl>
                                        <p:attrNameLst>
                                          <p:attrName>ppt_y</p:attrName>
                                        </p:attrNameLst>
                                      </p:cBhvr>
                                      <p:tavLst>
                                        <p:tav tm="0">
                                          <p:val>
                                            <p:strVal val="#ppt_y+0.31"/>
                                          </p:val>
                                        </p:tav>
                                        <p:tav tm="100000">
                                          <p:val>
                                            <p:strVal val="#ppt_y+0.31"/>
                                          </p:val>
                                        </p:tav>
                                      </p:tavLst>
                                    </p:anim>
                                    <p:anim calcmode="lin" valueType="num">
                                      <p:cBhvr>
                                        <p:cTn id="34"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5"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O"/>
          </a:p>
        </p:txBody>
      </p:sp>
      <p:sp>
        <p:nvSpPr>
          <p:cNvPr id="3" name="2 Marcador de contenido"/>
          <p:cNvSpPr>
            <a:spLocks noGrp="1"/>
          </p:cNvSpPr>
          <p:nvPr>
            <p:ph idx="1"/>
          </p:nvPr>
        </p:nvSpPr>
        <p:spPr/>
        <p:txBody>
          <a:bodyPr/>
          <a:lstStyle/>
          <a:p>
            <a:r>
              <a:rPr lang="es-CO" dirty="0" smtClean="0"/>
              <a:t>Fue por medio de los sentidos donde entró la primera tentación, Satanás se encargó en extraviar las avenidas del alma de Eva para que ella dejara de escuchar la voz cariñosa de Dios y pusiera atención a la seductora voz de la serpiente antigua. </a:t>
            </a:r>
          </a:p>
          <a:p>
            <a:endParaRPr lang="es-CO"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O"/>
          </a:p>
        </p:txBody>
      </p:sp>
      <p:sp>
        <p:nvSpPr>
          <p:cNvPr id="3" name="2 Marcador de contenido"/>
          <p:cNvSpPr>
            <a:spLocks noGrp="1"/>
          </p:cNvSpPr>
          <p:nvPr>
            <p:ph idx="1"/>
          </p:nvPr>
        </p:nvSpPr>
        <p:spPr/>
        <p:txBody>
          <a:bodyPr>
            <a:normAutofit fontScale="77500" lnSpcReduction="20000"/>
          </a:bodyPr>
          <a:lstStyle/>
          <a:p>
            <a:r>
              <a:rPr lang="es-CO" dirty="0" smtClean="0"/>
              <a:t>Los sentidos que Satanás extravió fueron los más importantes del ser humano tocantes a la sensibilidad natural del hombre, los cuales fueron:</a:t>
            </a:r>
          </a:p>
          <a:p>
            <a:pPr>
              <a:buNone/>
            </a:pPr>
            <a:endParaRPr lang="es-CO" dirty="0" smtClean="0"/>
          </a:p>
          <a:p>
            <a:pPr>
              <a:buNone/>
            </a:pPr>
            <a:r>
              <a:rPr lang="es-CO" dirty="0" smtClean="0"/>
              <a:t>1) El oído o la escucha</a:t>
            </a:r>
          </a:p>
          <a:p>
            <a:pPr>
              <a:buNone/>
            </a:pPr>
            <a:r>
              <a:rPr lang="es-CO" dirty="0" smtClean="0"/>
              <a:t>2) Los ojos o la vista</a:t>
            </a:r>
          </a:p>
          <a:p>
            <a:pPr>
              <a:buNone/>
            </a:pPr>
            <a:r>
              <a:rPr lang="es-CO" dirty="0" smtClean="0"/>
              <a:t>3) El olfato</a:t>
            </a:r>
          </a:p>
          <a:p>
            <a:pPr>
              <a:buNone/>
            </a:pPr>
            <a:r>
              <a:rPr lang="es-CO" dirty="0" smtClean="0"/>
              <a:t>4) El tacto</a:t>
            </a:r>
          </a:p>
          <a:p>
            <a:pPr>
              <a:buNone/>
            </a:pPr>
            <a:r>
              <a:rPr lang="es-CO" dirty="0" smtClean="0"/>
              <a:t>5) El paladar o el gusto</a:t>
            </a:r>
          </a:p>
          <a:p>
            <a:pPr>
              <a:buNone/>
            </a:pPr>
            <a:r>
              <a:rPr lang="es-CO" dirty="0" smtClean="0"/>
              <a:t>     </a:t>
            </a:r>
          </a:p>
          <a:p>
            <a:pPr>
              <a:buNone/>
            </a:pPr>
            <a:r>
              <a:rPr lang="es-CO" dirty="0" smtClean="0"/>
              <a:t>     Satanás no obligó a Eva a pecar, sólo la sedujo con su astucia a fin de que ella, por su vulnerabilidad al apartarse de la presencia de Dios, fuese engañada</a:t>
            </a:r>
          </a:p>
          <a:p>
            <a:endParaRPr lang="es-CO"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O"/>
          </a:p>
        </p:txBody>
      </p:sp>
      <p:sp>
        <p:nvSpPr>
          <p:cNvPr id="3" name="2 Marcador de contenido"/>
          <p:cNvSpPr>
            <a:spLocks noGrp="1"/>
          </p:cNvSpPr>
          <p:nvPr>
            <p:ph idx="1"/>
          </p:nvPr>
        </p:nvSpPr>
        <p:spPr/>
        <p:txBody>
          <a:bodyPr>
            <a:normAutofit fontScale="85000" lnSpcReduction="20000"/>
          </a:bodyPr>
          <a:lstStyle/>
          <a:p>
            <a:pPr>
              <a:buNone/>
            </a:pPr>
            <a:r>
              <a:rPr lang="es-CO" dirty="0" smtClean="0"/>
              <a:t> </a:t>
            </a:r>
            <a:r>
              <a:rPr lang="es-CO" dirty="0" err="1" smtClean="0"/>
              <a:t>Galatas</a:t>
            </a:r>
            <a:r>
              <a:rPr lang="es-CO" dirty="0" smtClean="0"/>
              <a:t> 5:24.</a:t>
            </a:r>
          </a:p>
          <a:p>
            <a:pPr>
              <a:buNone/>
            </a:pPr>
            <a:r>
              <a:rPr lang="es-CO" dirty="0" smtClean="0"/>
              <a:t>“Pero los  que son de Cristo han crucificado la carne con sus pasiones y deseos”. </a:t>
            </a:r>
          </a:p>
          <a:p>
            <a:pPr>
              <a:buNone/>
            </a:pPr>
            <a:endParaRPr lang="es-CO" dirty="0" smtClean="0"/>
          </a:p>
          <a:p>
            <a:pPr>
              <a:buNone/>
            </a:pPr>
            <a:r>
              <a:rPr lang="es-CO" dirty="0" smtClean="0"/>
              <a:t>    Los que quieren tener la nueva naturaleza, deben crucificar la naturaleza del pecado.</a:t>
            </a:r>
          </a:p>
          <a:p>
            <a:pPr>
              <a:buNone/>
            </a:pPr>
            <a:endParaRPr lang="es-CO" dirty="0" smtClean="0"/>
          </a:p>
          <a:p>
            <a:pPr>
              <a:buNone/>
            </a:pPr>
            <a:r>
              <a:rPr lang="es-CO" dirty="0" smtClean="0"/>
              <a:t>     Los romanos eran </a:t>
            </a:r>
            <a:r>
              <a:rPr lang="es-CO" dirty="0" err="1" smtClean="0"/>
              <a:t>inbentibos</a:t>
            </a:r>
            <a:r>
              <a:rPr lang="es-CO" dirty="0" smtClean="0"/>
              <a:t>, para castigar a los que </a:t>
            </a:r>
            <a:r>
              <a:rPr lang="es-CO" dirty="0" err="1" smtClean="0"/>
              <a:t>ifingían</a:t>
            </a:r>
            <a:r>
              <a:rPr lang="es-CO" dirty="0" smtClean="0"/>
              <a:t> la ley,  crucificaban a los transgresores, y los dejaba allí día y noche hasta que morían. Pero sus amigos iban de noche los bajaban de la crus, les curaban las heridas, e se sanaban para continuar delinquiendo.</a:t>
            </a:r>
            <a:endParaRPr lang="es-CO"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O"/>
          </a:p>
        </p:txBody>
      </p:sp>
      <p:sp>
        <p:nvSpPr>
          <p:cNvPr id="3" name="2 Marcador de contenido"/>
          <p:cNvSpPr>
            <a:spLocks noGrp="1"/>
          </p:cNvSpPr>
          <p:nvPr>
            <p:ph idx="1"/>
          </p:nvPr>
        </p:nvSpPr>
        <p:spPr/>
        <p:txBody>
          <a:bodyPr>
            <a:normAutofit fontScale="77500" lnSpcReduction="20000"/>
          </a:bodyPr>
          <a:lstStyle/>
          <a:p>
            <a:r>
              <a:rPr lang="es-CO" dirty="0" smtClean="0"/>
              <a:t>Por tanto, el consejo de Dios es que no bajemos de la cruz a la naturaleza del pecado, dejarla allí hasta que muera.</a:t>
            </a:r>
          </a:p>
          <a:p>
            <a:endParaRPr lang="es-CO" dirty="0" smtClean="0"/>
          </a:p>
          <a:p>
            <a:r>
              <a:rPr lang="es-CO" dirty="0" smtClean="0"/>
              <a:t>             ¿Qué ejemplo tenemos de Jesús?</a:t>
            </a:r>
          </a:p>
          <a:p>
            <a:endParaRPr lang="es-CO" dirty="0" smtClean="0"/>
          </a:p>
          <a:p>
            <a:r>
              <a:rPr lang="es-CO" dirty="0" smtClean="0"/>
              <a:t>Todos sabemos que Jesús se crio en Nazaret, ciudad de no buena reputación, de la cual Natanael preguntó:  ¿</a:t>
            </a:r>
            <a:r>
              <a:rPr lang="es-CO" i="1" dirty="0" smtClean="0"/>
              <a:t>De Nazaret</a:t>
            </a:r>
            <a:r>
              <a:rPr lang="es-CO" dirty="0" smtClean="0"/>
              <a:t> puede salir </a:t>
            </a:r>
            <a:r>
              <a:rPr lang="es-CO" i="1" dirty="0" smtClean="0"/>
              <a:t>algo bueno</a:t>
            </a:r>
            <a:r>
              <a:rPr lang="es-CO" dirty="0" smtClean="0"/>
              <a:t>? (Juan 1:46). </a:t>
            </a:r>
          </a:p>
          <a:p>
            <a:endParaRPr lang="es-CO" dirty="0" smtClean="0"/>
          </a:p>
          <a:p>
            <a:r>
              <a:rPr lang="es-CO" dirty="0" smtClean="0"/>
              <a:t>Allí donde Jesús vivió treinta años, Pablo dice que: “fue tentado en todo según nuestra semejanza, pero sin pecado” (hebreos 4:15).</a:t>
            </a:r>
            <a:endParaRPr lang="es-CO"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O"/>
          </a:p>
        </p:txBody>
      </p:sp>
      <p:sp>
        <p:nvSpPr>
          <p:cNvPr id="3" name="2 Marcador de contenido"/>
          <p:cNvSpPr>
            <a:spLocks noGrp="1"/>
          </p:cNvSpPr>
          <p:nvPr>
            <p:ph idx="1"/>
          </p:nvPr>
        </p:nvSpPr>
        <p:spPr/>
        <p:txBody>
          <a:bodyPr>
            <a:normAutofit fontScale="77500" lnSpcReduction="20000"/>
          </a:bodyPr>
          <a:lstStyle/>
          <a:p>
            <a:r>
              <a:rPr lang="es-CO" dirty="0" smtClean="0"/>
              <a:t>¿Cual era la clave para que Jesús venciera la tentación?</a:t>
            </a:r>
          </a:p>
          <a:p>
            <a:endParaRPr lang="es-CO" dirty="0" smtClean="0"/>
          </a:p>
          <a:p>
            <a:r>
              <a:rPr lang="es-CO" dirty="0" smtClean="0"/>
              <a:t> Lucas 6:12.</a:t>
            </a:r>
          </a:p>
          <a:p>
            <a:pPr>
              <a:buNone/>
            </a:pPr>
            <a:r>
              <a:rPr lang="es-CO" dirty="0" smtClean="0"/>
              <a:t>     En aquellos días él fue al monte a orar, y pasó la noche orando a Dios.</a:t>
            </a:r>
          </a:p>
          <a:p>
            <a:pPr>
              <a:buNone/>
            </a:pPr>
            <a:endParaRPr lang="es-CO" dirty="0" smtClean="0"/>
          </a:p>
          <a:p>
            <a:pPr>
              <a:buNone/>
            </a:pPr>
            <a:r>
              <a:rPr lang="es-CO" dirty="0" smtClean="0"/>
              <a:t>    En el registro sagrado encontramos que Jesús pasó por las mismas tentaciones de los seres humanos, las dos </a:t>
            </a:r>
            <a:r>
              <a:rPr lang="es-CO" dirty="0" err="1" smtClean="0"/>
              <a:t>naturalesas</a:t>
            </a:r>
            <a:r>
              <a:rPr lang="es-CO" dirty="0" smtClean="0"/>
              <a:t> </a:t>
            </a:r>
            <a:r>
              <a:rPr lang="es-CO" dirty="0" err="1" smtClean="0"/>
              <a:t>estan</a:t>
            </a:r>
            <a:r>
              <a:rPr lang="es-CO" dirty="0" smtClean="0"/>
              <a:t> allí presentes  al tiempo. </a:t>
            </a:r>
            <a:r>
              <a:rPr lang="es-CO" sz="3600" smtClean="0"/>
              <a:t>Pero</a:t>
            </a:r>
            <a:r>
              <a:rPr lang="es-CO" smtClean="0"/>
              <a:t> </a:t>
            </a:r>
            <a:r>
              <a:rPr lang="es-CO" dirty="0" smtClean="0"/>
              <a:t>Él dedicaba el tiempo en oración, el sábado en la sinagoga (</a:t>
            </a:r>
            <a:r>
              <a:rPr lang="es-CO" dirty="0" err="1" smtClean="0"/>
              <a:t>Luas</a:t>
            </a:r>
            <a:r>
              <a:rPr lang="es-CO" dirty="0" smtClean="0"/>
              <a:t> 4:16), y haciendo el bien, y de esa manera no le daba oportunidad a que la tentación tuviera cabida en su mente. </a:t>
            </a:r>
            <a:endParaRPr lang="es-CO"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t>Para reflexionar</a:t>
            </a:r>
            <a:br>
              <a:rPr lang="es-CO" dirty="0" smtClean="0"/>
            </a:br>
            <a:endParaRPr lang="es-CO" dirty="0"/>
          </a:p>
        </p:txBody>
      </p:sp>
      <p:sp>
        <p:nvSpPr>
          <p:cNvPr id="3" name="2 Marcador de contenido"/>
          <p:cNvSpPr>
            <a:spLocks noGrp="1"/>
          </p:cNvSpPr>
          <p:nvPr>
            <p:ph idx="1"/>
          </p:nvPr>
        </p:nvSpPr>
        <p:spPr/>
        <p:txBody>
          <a:bodyPr>
            <a:normAutofit fontScale="70000" lnSpcReduction="20000"/>
          </a:bodyPr>
          <a:lstStyle/>
          <a:p>
            <a:pPr algn="ctr">
              <a:buNone/>
            </a:pPr>
            <a:r>
              <a:rPr lang="es-CO" dirty="0" smtClean="0"/>
              <a:t>  ¿Qué ase usted el sábado después de participar del culto de adoración?</a:t>
            </a:r>
          </a:p>
          <a:p>
            <a:pPr>
              <a:buNone/>
            </a:pPr>
            <a:endParaRPr lang="es-CO" dirty="0" smtClean="0"/>
          </a:p>
          <a:p>
            <a:pPr algn="ctr">
              <a:buNone/>
            </a:pPr>
            <a:r>
              <a:rPr lang="es-CO" dirty="0" smtClean="0"/>
              <a:t>    El sábado por la noche, ¿que clase de programación </a:t>
            </a:r>
            <a:r>
              <a:rPr lang="es-CO" dirty="0" err="1" smtClean="0"/>
              <a:t>be</a:t>
            </a:r>
            <a:r>
              <a:rPr lang="es-CO" dirty="0" smtClean="0"/>
              <a:t> por </a:t>
            </a:r>
            <a:r>
              <a:rPr lang="es-CO" dirty="0" err="1" smtClean="0"/>
              <a:t>televición</a:t>
            </a:r>
            <a:r>
              <a:rPr lang="es-CO" dirty="0" smtClean="0"/>
              <a:t>?</a:t>
            </a:r>
          </a:p>
          <a:p>
            <a:pPr algn="ctr">
              <a:buNone/>
            </a:pPr>
            <a:endParaRPr lang="es-CO" dirty="0" smtClean="0"/>
          </a:p>
          <a:p>
            <a:pPr algn="ctr">
              <a:buNone/>
            </a:pPr>
            <a:r>
              <a:rPr lang="es-CO" dirty="0" err="1" smtClean="0"/>
              <a:t>Durande</a:t>
            </a:r>
            <a:r>
              <a:rPr lang="es-CO" dirty="0" smtClean="0"/>
              <a:t> la semana, ¿en que ocupa su tiempo libre? </a:t>
            </a:r>
          </a:p>
          <a:p>
            <a:pPr algn="ctr">
              <a:buNone/>
            </a:pPr>
            <a:endParaRPr lang="es-CO" dirty="0" smtClean="0"/>
          </a:p>
          <a:p>
            <a:pPr algn="ctr">
              <a:buNone/>
            </a:pPr>
            <a:r>
              <a:rPr lang="es-CO" dirty="0" smtClean="0"/>
              <a:t>¿Se preocupa de fortalecer la naturaleza espiritual?</a:t>
            </a:r>
          </a:p>
          <a:p>
            <a:pPr algn="ctr">
              <a:buNone/>
            </a:pPr>
            <a:endParaRPr lang="es-CO" dirty="0" smtClean="0"/>
          </a:p>
          <a:p>
            <a:pPr algn="ctr">
              <a:buNone/>
            </a:pPr>
            <a:r>
              <a:rPr lang="es-CO" dirty="0" smtClean="0"/>
              <a:t> </a:t>
            </a:r>
            <a:r>
              <a:rPr lang="es-CO" dirty="0" err="1" smtClean="0"/>
              <a:t>Recuarda</a:t>
            </a:r>
            <a:r>
              <a:rPr lang="es-CO" dirty="0" smtClean="0"/>
              <a:t>, si tu </a:t>
            </a:r>
            <a:r>
              <a:rPr lang="es-CO" dirty="0" err="1" smtClean="0"/>
              <a:t>bocación</a:t>
            </a:r>
            <a:r>
              <a:rPr lang="es-CO" dirty="0" smtClean="0"/>
              <a:t> es llegar a morar con Jesús en el Reino de los cielos, debes </a:t>
            </a:r>
            <a:r>
              <a:rPr lang="es-CO" dirty="0" err="1" smtClean="0"/>
              <a:t>cricificar</a:t>
            </a:r>
            <a:r>
              <a:rPr lang="es-CO" dirty="0" smtClean="0"/>
              <a:t> permanentemente la naturaleza que nos separa de Dios. 	      </a:t>
            </a:r>
            <a:endParaRPr lang="es-CO"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t>¿Cuál es el secreto para vencer?</a:t>
            </a:r>
            <a:endParaRPr lang="es-CO" dirty="0"/>
          </a:p>
        </p:txBody>
      </p:sp>
      <p:sp>
        <p:nvSpPr>
          <p:cNvPr id="3" name="2 Marcador de contenido"/>
          <p:cNvSpPr>
            <a:spLocks noGrp="1"/>
          </p:cNvSpPr>
          <p:nvPr>
            <p:ph idx="1"/>
          </p:nvPr>
        </p:nvSpPr>
        <p:spPr/>
        <p:txBody>
          <a:bodyPr>
            <a:normAutofit fontScale="92500" lnSpcReduction="10000"/>
          </a:bodyPr>
          <a:lstStyle/>
          <a:p>
            <a:r>
              <a:rPr lang="es-CO" dirty="0" smtClean="0"/>
              <a:t>1) Cada día “Despojémonos de todo peso y del pecado que nos asedia, y corramos con paciencia la carrera que tenemos por delante, </a:t>
            </a:r>
            <a:br>
              <a:rPr lang="es-CO" dirty="0" smtClean="0"/>
            </a:br>
            <a:r>
              <a:rPr lang="es-CO" dirty="0" smtClean="0"/>
              <a:t> (Heb.12:1). Sin perder de vista el premio,</a:t>
            </a:r>
          </a:p>
          <a:p>
            <a:endParaRPr lang="es-CO" dirty="0" smtClean="0"/>
          </a:p>
          <a:p>
            <a:r>
              <a:rPr lang="es-CO" dirty="0" smtClean="0"/>
              <a:t>2)  Pensar cada día en “todo lo que es verdadero, todo lo honesto, todo lo justo, todo lo puro, todo lo amable, todo lo que es de buen nombre; si hay virtud alguna, si algo digno de alabanza, en esto pensad (Fil.4:8). </a:t>
            </a:r>
          </a:p>
          <a:p>
            <a:endParaRPr lang="es-CO" dirty="0" smtClean="0"/>
          </a:p>
          <a:p>
            <a:endParaRPr lang="es-CO"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O"/>
          </a:p>
        </p:txBody>
      </p:sp>
      <p:sp>
        <p:nvSpPr>
          <p:cNvPr id="3" name="2 Marcador de contenido"/>
          <p:cNvSpPr>
            <a:spLocks noGrp="1"/>
          </p:cNvSpPr>
          <p:nvPr>
            <p:ph idx="1"/>
          </p:nvPr>
        </p:nvSpPr>
        <p:spPr/>
        <p:txBody>
          <a:bodyPr>
            <a:normAutofit fontScale="77500" lnSpcReduction="20000"/>
          </a:bodyPr>
          <a:lstStyle/>
          <a:p>
            <a:r>
              <a:rPr lang="es-CO" dirty="0" smtClean="0"/>
              <a:t>Debemos pensar ¿Qué de bueno hay en </a:t>
            </a:r>
            <a:r>
              <a:rPr lang="es-CO" dirty="0" err="1" smtClean="0"/>
              <a:t>nobelas</a:t>
            </a:r>
            <a:r>
              <a:rPr lang="es-CO" dirty="0" smtClean="0"/>
              <a:t>, </a:t>
            </a:r>
            <a:r>
              <a:rPr lang="es-CO" dirty="0" err="1" smtClean="0"/>
              <a:t>peliculas</a:t>
            </a:r>
            <a:r>
              <a:rPr lang="es-CO" dirty="0" smtClean="0"/>
              <a:t>,  y todo aquello que consume gran parte del tiempo que debería ser </a:t>
            </a:r>
            <a:r>
              <a:rPr lang="es-CO" dirty="0" err="1" smtClean="0"/>
              <a:t>inbertido</a:t>
            </a:r>
            <a:r>
              <a:rPr lang="es-CO" dirty="0" smtClean="0"/>
              <a:t> en los “asuntos de nuestro Padre celestial” (Luc.2:49)</a:t>
            </a:r>
          </a:p>
          <a:p>
            <a:endParaRPr lang="es-CO" dirty="0" smtClean="0"/>
          </a:p>
          <a:p>
            <a:r>
              <a:rPr lang="es-CO" dirty="0" smtClean="0"/>
              <a:t>Pablo dice: “7 Pero cuantas cosas eran para mí ganancia, las he estimado como pérdida por amor de Cristo. </a:t>
            </a:r>
            <a:br>
              <a:rPr lang="es-CO" dirty="0" smtClean="0"/>
            </a:br>
            <a:r>
              <a:rPr lang="es-CO" dirty="0" smtClean="0"/>
              <a:t>8 Y ciertamente, aun estimo todas las cosas como pérdida por la excelencia del conocimiento de Cristo Jesús, mi Señor, por amor del cual lo he perdido todo, y lo tengo por basura, para ganar a Cristo (Fil.3:7-8). </a:t>
            </a:r>
            <a:br>
              <a:rPr lang="es-CO" dirty="0" smtClean="0"/>
            </a:br>
            <a:endParaRPr lang="es-CO"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O"/>
          </a:p>
        </p:txBody>
      </p:sp>
      <p:sp>
        <p:nvSpPr>
          <p:cNvPr id="3" name="2 Marcador de contenido"/>
          <p:cNvSpPr>
            <a:spLocks noGrp="1"/>
          </p:cNvSpPr>
          <p:nvPr>
            <p:ph idx="1"/>
          </p:nvPr>
        </p:nvSpPr>
        <p:spPr/>
        <p:txBody>
          <a:bodyPr>
            <a:normAutofit fontScale="92500" lnSpcReduction="20000"/>
          </a:bodyPr>
          <a:lstStyle/>
          <a:p>
            <a:r>
              <a:rPr lang="es-CO" dirty="0" smtClean="0"/>
              <a:t>2 Tim.4:6-8.</a:t>
            </a:r>
          </a:p>
          <a:p>
            <a:r>
              <a:rPr lang="es-CO" dirty="0" smtClean="0"/>
              <a:t>Porque yo ya estoy para ser ofrecido, y el tiempo de mi partida está cercano. </a:t>
            </a:r>
          </a:p>
          <a:p>
            <a:r>
              <a:rPr lang="es-CO" b="1" dirty="0" smtClean="0"/>
              <a:t>7</a:t>
            </a:r>
          </a:p>
          <a:p>
            <a:r>
              <a:rPr lang="es-CO" dirty="0" smtClean="0"/>
              <a:t>He peleado la buena batalla, he acabado la carrera, he guardado la fe. </a:t>
            </a:r>
          </a:p>
          <a:p>
            <a:r>
              <a:rPr lang="es-CO" b="1" dirty="0" smtClean="0"/>
              <a:t>8</a:t>
            </a:r>
          </a:p>
          <a:p>
            <a:r>
              <a:rPr lang="es-CO" dirty="0" smtClean="0"/>
              <a:t>Por lo demás, me está guardada la corona de justicia, la cual me dará el Señor, juez justo, en aquel día; y no sólo á mí, sino también á todos los que aman su venida.</a:t>
            </a:r>
          </a:p>
          <a:p>
            <a:endParaRPr lang="es-CO"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O"/>
          </a:p>
        </p:txBody>
      </p:sp>
      <p:sp>
        <p:nvSpPr>
          <p:cNvPr id="3" name="2 Marcador de contenido"/>
          <p:cNvSpPr>
            <a:spLocks noGrp="1"/>
          </p:cNvSpPr>
          <p:nvPr>
            <p:ph idx="1"/>
          </p:nvPr>
        </p:nvSpPr>
        <p:spPr/>
        <p:txBody>
          <a:bodyPr>
            <a:normAutofit fontScale="55000" lnSpcReduction="20000"/>
          </a:bodyPr>
          <a:lstStyle/>
          <a:p>
            <a:r>
              <a:rPr lang="es-CO" dirty="0" smtClean="0"/>
              <a:t>Victoria. 1 Corintios 15:51-57.</a:t>
            </a:r>
          </a:p>
          <a:p>
            <a:r>
              <a:rPr lang="es-CO" baseline="30000" dirty="0" smtClean="0"/>
              <a:t>51</a:t>
            </a:r>
            <a:r>
              <a:rPr lang="es-CO" dirty="0" smtClean="0"/>
              <a:t> He aquí, os digo un misterio: No todos dormiremos; pero todos seremos transformados, </a:t>
            </a:r>
          </a:p>
          <a:p>
            <a:r>
              <a:rPr lang="es-CO" dirty="0" smtClean="0"/>
              <a:t>    </a:t>
            </a:r>
            <a:r>
              <a:rPr lang="es-CO" baseline="30000" dirty="0" smtClean="0"/>
              <a:t>52</a:t>
            </a:r>
            <a:r>
              <a:rPr lang="es-CO" dirty="0" smtClean="0"/>
              <a:t> en un momento, en un abrir y cerrar de ojos, a la final trompeta; porque se tocará la trompeta, y los muertos serán resucitados incorruptibles, y nosotros seremos transformados. </a:t>
            </a:r>
          </a:p>
          <a:p>
            <a:r>
              <a:rPr lang="es-CO" dirty="0" smtClean="0"/>
              <a:t>    </a:t>
            </a:r>
            <a:r>
              <a:rPr lang="es-CO" baseline="30000" dirty="0" smtClean="0"/>
              <a:t>53</a:t>
            </a:r>
            <a:r>
              <a:rPr lang="es-CO" dirty="0" smtClean="0"/>
              <a:t> Porque es necesario que esto corruptible se vista de incorrupción, y esto mortal se vista de inmortalidad. </a:t>
            </a:r>
          </a:p>
          <a:p>
            <a:r>
              <a:rPr lang="es-CO" dirty="0" smtClean="0"/>
              <a:t>    </a:t>
            </a:r>
            <a:r>
              <a:rPr lang="es-CO" baseline="30000" dirty="0" smtClean="0"/>
              <a:t>54</a:t>
            </a:r>
            <a:r>
              <a:rPr lang="es-CO" dirty="0" smtClean="0"/>
              <a:t> Y cuando esto corruptible se haya vestido de incorrupción, y esto mortal se haya vestido de inmortalidad, entonces se cumplirá la palabra que está escrita: Sorbida es la muerte en victoria. </a:t>
            </a:r>
          </a:p>
          <a:p>
            <a:r>
              <a:rPr lang="es-CO" dirty="0" smtClean="0"/>
              <a:t>    </a:t>
            </a:r>
            <a:r>
              <a:rPr lang="es-CO" baseline="30000" dirty="0" smtClean="0"/>
              <a:t>55</a:t>
            </a:r>
            <a:r>
              <a:rPr lang="es-CO" dirty="0" smtClean="0"/>
              <a:t> ¿Dónde está, oh muerte, tu aguijón? ¿Dónde, oh sepulcro, tu victoria? </a:t>
            </a:r>
          </a:p>
          <a:p>
            <a:r>
              <a:rPr lang="es-CO" dirty="0" smtClean="0"/>
              <a:t>    </a:t>
            </a:r>
            <a:r>
              <a:rPr lang="es-CO" baseline="30000" dirty="0" smtClean="0"/>
              <a:t>56</a:t>
            </a:r>
            <a:r>
              <a:rPr lang="es-CO" dirty="0" smtClean="0"/>
              <a:t> ya que el aguijón de la muerte es el pecado, y el poder del pecado, la ley. </a:t>
            </a:r>
          </a:p>
          <a:p>
            <a:r>
              <a:rPr lang="es-CO" dirty="0" smtClean="0"/>
              <a:t>    </a:t>
            </a:r>
            <a:r>
              <a:rPr lang="es-CO" baseline="30000" dirty="0" smtClean="0"/>
              <a:t>57</a:t>
            </a:r>
            <a:r>
              <a:rPr lang="es-CO" dirty="0" smtClean="0"/>
              <a:t> Mas gracias sean dadas a Dios, que nos da la victoria por medio de nuestro Señor Jesucristo</a:t>
            </a:r>
          </a:p>
          <a:p>
            <a:endParaRPr lang="es-CO"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O"/>
          </a:p>
        </p:txBody>
      </p:sp>
      <p:sp>
        <p:nvSpPr>
          <p:cNvPr id="3" name="2 Marcador de contenido"/>
          <p:cNvSpPr>
            <a:spLocks noGrp="1"/>
          </p:cNvSpPr>
          <p:nvPr>
            <p:ph idx="1"/>
          </p:nvPr>
        </p:nvSpPr>
        <p:spPr/>
        <p:txBody>
          <a:bodyPr>
            <a:normAutofit fontScale="92500" lnSpcReduction="20000"/>
          </a:bodyPr>
          <a:lstStyle/>
          <a:p>
            <a:r>
              <a:rPr lang="es-CO" dirty="0" smtClean="0"/>
              <a:t>Cuando Cristo venga </a:t>
            </a:r>
            <a:r>
              <a:rPr lang="es-CO" dirty="0" err="1" smtClean="0"/>
              <a:t>serémos</a:t>
            </a:r>
            <a:r>
              <a:rPr lang="es-CO" dirty="0" smtClean="0"/>
              <a:t> transformados nuevamente a su “imagen y semejanza”. Cristo con su venida, le pone </a:t>
            </a:r>
            <a:r>
              <a:rPr lang="es-CO" dirty="0" err="1" smtClean="0"/>
              <a:t>din</a:t>
            </a:r>
            <a:r>
              <a:rPr lang="es-CO" dirty="0" smtClean="0"/>
              <a:t> a la </a:t>
            </a:r>
            <a:r>
              <a:rPr lang="es-CO" dirty="0" err="1" smtClean="0"/>
              <a:t>naturaneza</a:t>
            </a:r>
            <a:r>
              <a:rPr lang="es-CO" dirty="0" smtClean="0"/>
              <a:t> pecaminosa de su pueblo.</a:t>
            </a:r>
          </a:p>
          <a:p>
            <a:endParaRPr lang="es-CO" dirty="0" smtClean="0"/>
          </a:p>
          <a:p>
            <a:r>
              <a:rPr lang="es-CO" dirty="0" smtClean="0"/>
              <a:t>¿Quién lo garantiza? </a:t>
            </a:r>
            <a:endParaRPr lang="es-CO" smtClean="0"/>
          </a:p>
          <a:p>
            <a:r>
              <a:rPr lang="es-CO" smtClean="0"/>
              <a:t>Dios </a:t>
            </a:r>
            <a:r>
              <a:rPr lang="es-CO" dirty="0" smtClean="0"/>
              <a:t>en su Palabra.</a:t>
            </a:r>
          </a:p>
          <a:p>
            <a:endParaRPr lang="es-CO" dirty="0" smtClean="0"/>
          </a:p>
          <a:p>
            <a:r>
              <a:rPr lang="es-CO" dirty="0" smtClean="0"/>
              <a:t>Pero para que tu seas uno de los que serán transformados, depende de ti. Depende de la naturaleza que tu alimentes.</a:t>
            </a:r>
            <a:endParaRPr lang="es-CO"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O"/>
          </a:p>
        </p:txBody>
      </p:sp>
      <p:sp>
        <p:nvSpPr>
          <p:cNvPr id="3" name="2 Marcador de contenido"/>
          <p:cNvSpPr>
            <a:spLocks noGrp="1"/>
          </p:cNvSpPr>
          <p:nvPr>
            <p:ph idx="1"/>
          </p:nvPr>
        </p:nvSpPr>
        <p:spPr/>
        <p:txBody>
          <a:bodyPr>
            <a:normAutofit fontScale="92500" lnSpcReduction="20000"/>
          </a:bodyPr>
          <a:lstStyle/>
          <a:p>
            <a:r>
              <a:rPr lang="es-CO" dirty="0" smtClean="0"/>
              <a:t>Otro de los </a:t>
            </a:r>
            <a:r>
              <a:rPr lang="es-CO" dirty="0" err="1" smtClean="0"/>
              <a:t>metodos</a:t>
            </a:r>
            <a:r>
              <a:rPr lang="es-CO" dirty="0" smtClean="0"/>
              <a:t> utilizados por los romanos para castigar a los </a:t>
            </a:r>
            <a:r>
              <a:rPr lang="es-CO" dirty="0" err="1" smtClean="0"/>
              <a:t>asecinos</a:t>
            </a:r>
            <a:r>
              <a:rPr lang="es-CO" dirty="0" smtClean="0"/>
              <a:t> se encuentra en Romanos 7:24, Miserable de mí! ¿quién me librará de este cuerpo de muerte?</a:t>
            </a:r>
          </a:p>
          <a:p>
            <a:endParaRPr lang="es-CO" dirty="0" smtClean="0"/>
          </a:p>
          <a:p>
            <a:r>
              <a:rPr lang="es-CO" dirty="0" smtClean="0"/>
              <a:t>¿En que consistía este </a:t>
            </a:r>
            <a:r>
              <a:rPr lang="es-CO" dirty="0" err="1" smtClean="0"/>
              <a:t>metodo</a:t>
            </a:r>
            <a:r>
              <a:rPr lang="es-CO" dirty="0" smtClean="0"/>
              <a:t> de castigo?</a:t>
            </a:r>
          </a:p>
          <a:p>
            <a:endParaRPr lang="es-CO" dirty="0" smtClean="0"/>
          </a:p>
          <a:p>
            <a:r>
              <a:rPr lang="es-CO" dirty="0" smtClean="0"/>
              <a:t>Le amarraban el muerto a la </a:t>
            </a:r>
            <a:r>
              <a:rPr lang="es-CO" dirty="0" err="1" smtClean="0"/>
              <a:t>espalde</a:t>
            </a:r>
            <a:r>
              <a:rPr lang="es-CO" dirty="0" smtClean="0"/>
              <a:t> del  acecino, de tal manera que no se lo podía quitar. </a:t>
            </a:r>
            <a:endParaRPr lang="es-CO"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O"/>
          </a:p>
        </p:txBody>
      </p:sp>
      <p:sp>
        <p:nvSpPr>
          <p:cNvPr id="3" name="2 Marcador de contenido"/>
          <p:cNvSpPr>
            <a:spLocks noGrp="1"/>
          </p:cNvSpPr>
          <p:nvPr>
            <p:ph idx="1"/>
          </p:nvPr>
        </p:nvSpPr>
        <p:spPr/>
        <p:txBody>
          <a:bodyPr>
            <a:normAutofit fontScale="92500"/>
          </a:bodyPr>
          <a:lstStyle/>
          <a:p>
            <a:r>
              <a:rPr lang="es-CO" dirty="0" smtClean="0"/>
              <a:t>A medida que pasaba el tiempo, el </a:t>
            </a:r>
            <a:r>
              <a:rPr lang="es-CO" dirty="0" err="1" smtClean="0"/>
              <a:t>cadaver</a:t>
            </a:r>
            <a:r>
              <a:rPr lang="es-CO" dirty="0" smtClean="0"/>
              <a:t> se descomponía, criaba gusanos, y se le pasaban al que lo cargaba. El pobre hombre </a:t>
            </a:r>
            <a:r>
              <a:rPr lang="es-CO" dirty="0" err="1" smtClean="0"/>
              <a:t>corria</a:t>
            </a:r>
            <a:r>
              <a:rPr lang="es-CO" dirty="0" smtClean="0"/>
              <a:t> por los montes, por las casas y pedía que le quitaran el </a:t>
            </a:r>
            <a:r>
              <a:rPr lang="es-CO" dirty="0" err="1" smtClean="0"/>
              <a:t>cadaber</a:t>
            </a:r>
            <a:r>
              <a:rPr lang="es-CO" dirty="0" smtClean="0"/>
              <a:t> de encima. Pero nadie se lo quitaba, porque la ley decía que si alguien se lo quitaba, le colocaban el </a:t>
            </a:r>
            <a:r>
              <a:rPr lang="es-CO" dirty="0" err="1" smtClean="0"/>
              <a:t>cadaver</a:t>
            </a:r>
            <a:r>
              <a:rPr lang="es-CO" dirty="0" smtClean="0"/>
              <a:t> al que se lo había quitado, por tanto, tenía que cargar al muerto hasta que ambos morían.</a:t>
            </a:r>
            <a:endParaRPr lang="es-CO"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O"/>
          </a:p>
        </p:txBody>
      </p:sp>
      <p:sp>
        <p:nvSpPr>
          <p:cNvPr id="3" name="2 Marcador de contenido"/>
          <p:cNvSpPr>
            <a:spLocks noGrp="1"/>
          </p:cNvSpPr>
          <p:nvPr>
            <p:ph idx="1"/>
          </p:nvPr>
        </p:nvSpPr>
        <p:spPr/>
        <p:txBody>
          <a:bodyPr/>
          <a:lstStyle/>
          <a:p>
            <a:r>
              <a:rPr lang="es-CO" dirty="0" smtClean="0"/>
              <a:t>Esta es la </a:t>
            </a:r>
            <a:r>
              <a:rPr lang="es-CO" dirty="0" err="1" smtClean="0"/>
              <a:t>cituación</a:t>
            </a:r>
            <a:r>
              <a:rPr lang="es-CO" dirty="0" smtClean="0"/>
              <a:t> del pecador, tienes que cargar con la naturaleza del pecado, y nadie te la puede quitar, pero Cristo, </a:t>
            </a:r>
            <a:r>
              <a:rPr lang="es-CO" dirty="0" err="1" smtClean="0"/>
              <a:t>devido</a:t>
            </a:r>
            <a:r>
              <a:rPr lang="es-CO" dirty="0" smtClean="0"/>
              <a:t> a tus suplicas, cargó sobre si tu pecado, tu muerte, y te salvó.</a:t>
            </a:r>
            <a:endParaRPr lang="es-CO"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specto">
  <a:themeElements>
    <a:clrScheme name="Aspecto">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Aspecto">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Aspecto">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Aspect</Template>
  <TotalTime>1178</TotalTime>
  <Words>2702</Words>
  <Application>Microsoft Office PowerPoint</Application>
  <PresentationFormat>Presentación en pantalla (4:3)</PresentationFormat>
  <Paragraphs>200</Paragraphs>
  <Slides>43</Slides>
  <Notes>0</Notes>
  <HiddenSlides>0</HiddenSlides>
  <MMClips>0</MMClips>
  <ScaleCrop>false</ScaleCrop>
  <HeadingPairs>
    <vt:vector size="4" baseType="variant">
      <vt:variant>
        <vt:lpstr>Tema</vt:lpstr>
      </vt:variant>
      <vt:variant>
        <vt:i4>1</vt:i4>
      </vt:variant>
      <vt:variant>
        <vt:lpstr>Títulos de diapositiva</vt:lpstr>
      </vt:variant>
      <vt:variant>
        <vt:i4>43</vt:i4>
      </vt:variant>
    </vt:vector>
  </HeadingPairs>
  <TitlesOfParts>
    <vt:vector size="44" baseType="lpstr">
      <vt:lpstr>Aspecto</vt:lpstr>
      <vt:lpstr>Dos naturalezas</vt:lpstr>
      <vt:lpstr>Diapositiva 2</vt:lpstr>
      <vt:lpstr>Diapositiva 3</vt:lpstr>
      <vt:lpstr>Diapositiva 4</vt:lpstr>
      <vt:lpstr>Diapositiva 5</vt:lpstr>
      <vt:lpstr>¿Qué hizo el hombre con estas características que Dios le concedió? </vt:lpstr>
      <vt:lpstr>¿Qué tenia que ver la comida del fruto con las características que Dios le concedió al hombre? </vt:lpstr>
      <vt:lpstr>¿Si ellos fueron los que desobedecieron, cómo nos la transmitieron?</vt:lpstr>
      <vt:lpstr>Diapositiva 9</vt:lpstr>
      <vt:lpstr>Diapositiva 10</vt:lpstr>
      <vt:lpstr>¿Qué hacer para quitarnos esta naturaleza pecadora?</vt:lpstr>
      <vt:lpstr>Diapositiva 12</vt:lpstr>
      <vt:lpstr>¿Cuál es el primer paso para obtener la Nueva naturaleza?</vt:lpstr>
      <vt:lpstr>Diapositiva 14</vt:lpstr>
      <vt:lpstr>Diapositiva 15</vt:lpstr>
      <vt:lpstr>¿Qué sucede cuando nos entregamos a Jesús?</vt:lpstr>
      <vt:lpstr>Diapositiva 17</vt:lpstr>
      <vt:lpstr>Diapositiva 18</vt:lpstr>
      <vt:lpstr>Diapositiva 19</vt:lpstr>
      <vt:lpstr>Diapositiva 20</vt:lpstr>
      <vt:lpstr>Diapositiva 21</vt:lpstr>
      <vt:lpstr>¿Cuál es el secreto para vencer la naturaleza del pecado?</vt:lpstr>
      <vt:lpstr>Diapositiva 23</vt:lpstr>
      <vt:lpstr>Diapositiva 24</vt:lpstr>
      <vt:lpstr>        ¿O Pablo también quiso decir que con un azote se laceraba el cuerpo, para que obedeciera? </vt:lpstr>
      <vt:lpstr>Diapositiva 26</vt:lpstr>
      <vt:lpstr>Diapositiva 27</vt:lpstr>
      <vt:lpstr>Diapositiva 28</vt:lpstr>
      <vt:lpstr>Diapositiva 29</vt:lpstr>
      <vt:lpstr>Diapositiva 30</vt:lpstr>
      <vt:lpstr>Diapositiva 31</vt:lpstr>
      <vt:lpstr>Diapositiva 32</vt:lpstr>
      <vt:lpstr>Diapositiva 33</vt:lpstr>
      <vt:lpstr>Diapositiva 34</vt:lpstr>
      <vt:lpstr>Para reflexionar </vt:lpstr>
      <vt:lpstr>¿Cuál es el secreto para vencer?</vt:lpstr>
      <vt:lpstr>Diapositiva 37</vt:lpstr>
      <vt:lpstr>Diapositiva 38</vt:lpstr>
      <vt:lpstr>Diapositiva 39</vt:lpstr>
      <vt:lpstr>Diapositiva 40</vt:lpstr>
      <vt:lpstr>Diapositiva 41</vt:lpstr>
      <vt:lpstr>Diapositiva 42</vt:lpstr>
      <vt:lpstr>Diapositiva 43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Dos naturalezas </dc:title>
  <dc:creator>FAMILIA FIERRO CH</dc:creator>
  <cp:lastModifiedBy>FAMILIA FIERRO CH</cp:lastModifiedBy>
  <cp:revision>95</cp:revision>
  <dcterms:created xsi:type="dcterms:W3CDTF">2011-08-07T03:07:31Z</dcterms:created>
  <dcterms:modified xsi:type="dcterms:W3CDTF">2011-08-13T02:21:20Z</dcterms:modified>
</cp:coreProperties>
</file>